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088B9-B493-4368-8D18-F96FC12FDF95}" v="65" dt="2022-04-30T05:25:02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mya Singh" userId="75f5cf886093cd6e" providerId="LiveId" clId="{6D9088B9-B493-4368-8D18-F96FC12FDF95}"/>
    <pc:docChg chg="undo redo custSel addSld modSld">
      <pc:chgData name="Saumya Singh" userId="75f5cf886093cd6e" providerId="LiveId" clId="{6D9088B9-B493-4368-8D18-F96FC12FDF95}" dt="2022-04-30T05:26:31.782" v="1062" actId="22"/>
      <pc:docMkLst>
        <pc:docMk/>
      </pc:docMkLst>
      <pc:sldChg chg="addSp delSp mod">
        <pc:chgData name="Saumya Singh" userId="75f5cf886093cd6e" providerId="LiveId" clId="{6D9088B9-B493-4368-8D18-F96FC12FDF95}" dt="2022-04-30T03:15:56.380" v="2" actId="22"/>
        <pc:sldMkLst>
          <pc:docMk/>
          <pc:sldMk cId="2759790872" sldId="257"/>
        </pc:sldMkLst>
        <pc:picChg chg="del">
          <ac:chgData name="Saumya Singh" userId="75f5cf886093cd6e" providerId="LiveId" clId="{6D9088B9-B493-4368-8D18-F96FC12FDF95}" dt="2022-04-30T03:15:55.614" v="1" actId="478"/>
          <ac:picMkLst>
            <pc:docMk/>
            <pc:sldMk cId="2759790872" sldId="257"/>
            <ac:picMk id="3" creationId="{A67FE0D3-F08B-4E5C-AB3A-DC51898851E2}"/>
          </ac:picMkLst>
        </pc:picChg>
        <pc:picChg chg="add">
          <ac:chgData name="Saumya Singh" userId="75f5cf886093cd6e" providerId="LiveId" clId="{6D9088B9-B493-4368-8D18-F96FC12FDF95}" dt="2022-04-30T03:15:56.380" v="2" actId="22"/>
          <ac:picMkLst>
            <pc:docMk/>
            <pc:sldMk cId="2759790872" sldId="257"/>
            <ac:picMk id="4" creationId="{EDFF456C-B6A9-ECD0-F2CE-5ACCB59B850E}"/>
          </ac:picMkLst>
        </pc:picChg>
      </pc:sldChg>
      <pc:sldChg chg="addSp mod">
        <pc:chgData name="Saumya Singh" userId="75f5cf886093cd6e" providerId="LiveId" clId="{6D9088B9-B493-4368-8D18-F96FC12FDF95}" dt="2022-04-30T03:15:14.438" v="0" actId="22"/>
        <pc:sldMkLst>
          <pc:docMk/>
          <pc:sldMk cId="1613565940" sldId="258"/>
        </pc:sldMkLst>
        <pc:picChg chg="add">
          <ac:chgData name="Saumya Singh" userId="75f5cf886093cd6e" providerId="LiveId" clId="{6D9088B9-B493-4368-8D18-F96FC12FDF95}" dt="2022-04-30T03:15:14.438" v="0" actId="22"/>
          <ac:picMkLst>
            <pc:docMk/>
            <pc:sldMk cId="1613565940" sldId="258"/>
            <ac:picMk id="3" creationId="{59E3D617-8EA5-842C-2AF1-4EF14A405A4C}"/>
          </ac:picMkLst>
        </pc:picChg>
      </pc:sldChg>
      <pc:sldChg chg="addSp delSp modSp new mod">
        <pc:chgData name="Saumya Singh" userId="75f5cf886093cd6e" providerId="LiveId" clId="{6D9088B9-B493-4368-8D18-F96FC12FDF95}" dt="2022-04-30T03:20:24.540" v="47" actId="1076"/>
        <pc:sldMkLst>
          <pc:docMk/>
          <pc:sldMk cId="3821125991" sldId="259"/>
        </pc:sldMkLst>
        <pc:spChg chg="add mod">
          <ac:chgData name="Saumya Singh" userId="75f5cf886093cd6e" providerId="LiveId" clId="{6D9088B9-B493-4368-8D18-F96FC12FDF95}" dt="2022-04-30T03:20:24.540" v="47" actId="1076"/>
          <ac:spMkLst>
            <pc:docMk/>
            <pc:sldMk cId="3821125991" sldId="259"/>
            <ac:spMk id="6" creationId="{499328A2-9ED7-701A-DCDD-C839A760906F}"/>
          </ac:spMkLst>
        </pc:spChg>
        <pc:picChg chg="add del">
          <ac:chgData name="Saumya Singh" userId="75f5cf886093cd6e" providerId="LiveId" clId="{6D9088B9-B493-4368-8D18-F96FC12FDF95}" dt="2022-04-30T03:17:51.368" v="5" actId="478"/>
          <ac:picMkLst>
            <pc:docMk/>
            <pc:sldMk cId="3821125991" sldId="259"/>
            <ac:picMk id="3" creationId="{01F19968-5C7E-E727-84C3-1846DA48FBEF}"/>
          </ac:picMkLst>
        </pc:picChg>
        <pc:picChg chg="add">
          <ac:chgData name="Saumya Singh" userId="75f5cf886093cd6e" providerId="LiveId" clId="{6D9088B9-B493-4368-8D18-F96FC12FDF95}" dt="2022-04-30T03:17:52.022" v="6" actId="22"/>
          <ac:picMkLst>
            <pc:docMk/>
            <pc:sldMk cId="3821125991" sldId="259"/>
            <ac:picMk id="5" creationId="{49A62E31-1DD0-7937-CDB8-30C94F62CC2A}"/>
          </ac:picMkLst>
        </pc:picChg>
      </pc:sldChg>
      <pc:sldChg chg="addSp modSp new mod">
        <pc:chgData name="Saumya Singh" userId="75f5cf886093cd6e" providerId="LiveId" clId="{6D9088B9-B493-4368-8D18-F96FC12FDF95}" dt="2022-04-30T03:21:08.329" v="58" actId="113"/>
        <pc:sldMkLst>
          <pc:docMk/>
          <pc:sldMk cId="2335081993" sldId="260"/>
        </pc:sldMkLst>
        <pc:spChg chg="add mod">
          <ac:chgData name="Saumya Singh" userId="75f5cf886093cd6e" providerId="LiveId" clId="{6D9088B9-B493-4368-8D18-F96FC12FDF95}" dt="2022-04-30T03:21:08.329" v="58" actId="113"/>
          <ac:spMkLst>
            <pc:docMk/>
            <pc:sldMk cId="2335081993" sldId="260"/>
            <ac:spMk id="4" creationId="{21D4253A-3537-E6E8-DB60-3A06D9B05D16}"/>
          </ac:spMkLst>
        </pc:spChg>
        <pc:picChg chg="add">
          <ac:chgData name="Saumya Singh" userId="75f5cf886093cd6e" providerId="LiveId" clId="{6D9088B9-B493-4368-8D18-F96FC12FDF95}" dt="2022-04-30T03:18:30.384" v="8" actId="22"/>
          <ac:picMkLst>
            <pc:docMk/>
            <pc:sldMk cId="2335081993" sldId="260"/>
            <ac:picMk id="3" creationId="{F6339938-67AD-D340-B51A-FE7369EFD642}"/>
          </ac:picMkLst>
        </pc:picChg>
      </pc:sldChg>
      <pc:sldChg chg="addSp new mod">
        <pc:chgData name="Saumya Singh" userId="75f5cf886093cd6e" providerId="LiveId" clId="{6D9088B9-B493-4368-8D18-F96FC12FDF95}" dt="2022-04-30T03:21:50.596" v="60" actId="22"/>
        <pc:sldMkLst>
          <pc:docMk/>
          <pc:sldMk cId="4029473100" sldId="261"/>
        </pc:sldMkLst>
        <pc:picChg chg="add">
          <ac:chgData name="Saumya Singh" userId="75f5cf886093cd6e" providerId="LiveId" clId="{6D9088B9-B493-4368-8D18-F96FC12FDF95}" dt="2022-04-30T03:21:50.596" v="60" actId="22"/>
          <ac:picMkLst>
            <pc:docMk/>
            <pc:sldMk cId="4029473100" sldId="261"/>
            <ac:picMk id="3" creationId="{EFBC526B-9B60-8CCF-1B86-00A4FBB36E6A}"/>
          </ac:picMkLst>
        </pc:picChg>
      </pc:sldChg>
      <pc:sldChg chg="addSp new mod">
        <pc:chgData name="Saumya Singh" userId="75f5cf886093cd6e" providerId="LiveId" clId="{6D9088B9-B493-4368-8D18-F96FC12FDF95}" dt="2022-04-30T03:22:41.121" v="62" actId="22"/>
        <pc:sldMkLst>
          <pc:docMk/>
          <pc:sldMk cId="2689758903" sldId="262"/>
        </pc:sldMkLst>
        <pc:picChg chg="add">
          <ac:chgData name="Saumya Singh" userId="75f5cf886093cd6e" providerId="LiveId" clId="{6D9088B9-B493-4368-8D18-F96FC12FDF95}" dt="2022-04-30T03:22:41.121" v="62" actId="22"/>
          <ac:picMkLst>
            <pc:docMk/>
            <pc:sldMk cId="2689758903" sldId="262"/>
            <ac:picMk id="3" creationId="{74A578ED-78BD-09EA-192D-69431A55D646}"/>
          </ac:picMkLst>
        </pc:picChg>
      </pc:sldChg>
      <pc:sldChg chg="addSp new mod">
        <pc:chgData name="Saumya Singh" userId="75f5cf886093cd6e" providerId="LiveId" clId="{6D9088B9-B493-4368-8D18-F96FC12FDF95}" dt="2022-04-30T03:24:07.644" v="64" actId="22"/>
        <pc:sldMkLst>
          <pc:docMk/>
          <pc:sldMk cId="566803315" sldId="263"/>
        </pc:sldMkLst>
        <pc:picChg chg="add">
          <ac:chgData name="Saumya Singh" userId="75f5cf886093cd6e" providerId="LiveId" clId="{6D9088B9-B493-4368-8D18-F96FC12FDF95}" dt="2022-04-30T03:24:07.644" v="64" actId="22"/>
          <ac:picMkLst>
            <pc:docMk/>
            <pc:sldMk cId="566803315" sldId="263"/>
            <ac:picMk id="3" creationId="{C972E15D-3FA7-94CB-BB15-8822B0AE6F86}"/>
          </ac:picMkLst>
        </pc:picChg>
      </pc:sldChg>
      <pc:sldChg chg="addSp modSp new mod">
        <pc:chgData name="Saumya Singh" userId="75f5cf886093cd6e" providerId="LiveId" clId="{6D9088B9-B493-4368-8D18-F96FC12FDF95}" dt="2022-04-30T03:25:52.326" v="78" actId="1076"/>
        <pc:sldMkLst>
          <pc:docMk/>
          <pc:sldMk cId="479339146" sldId="264"/>
        </pc:sldMkLst>
        <pc:spChg chg="add mod">
          <ac:chgData name="Saumya Singh" userId="75f5cf886093cd6e" providerId="LiveId" clId="{6D9088B9-B493-4368-8D18-F96FC12FDF95}" dt="2022-04-30T03:25:52.326" v="78" actId="1076"/>
          <ac:spMkLst>
            <pc:docMk/>
            <pc:sldMk cId="479339146" sldId="264"/>
            <ac:spMk id="4" creationId="{75B9F5A0-EFAE-68DF-E70B-05C57589B4F6}"/>
          </ac:spMkLst>
        </pc:spChg>
        <pc:picChg chg="add">
          <ac:chgData name="Saumya Singh" userId="75f5cf886093cd6e" providerId="LiveId" clId="{6D9088B9-B493-4368-8D18-F96FC12FDF95}" dt="2022-04-30T03:25:06.957" v="66" actId="22"/>
          <ac:picMkLst>
            <pc:docMk/>
            <pc:sldMk cId="479339146" sldId="264"/>
            <ac:picMk id="3" creationId="{3483A4B4-BEEF-151D-4A55-9EC4B0B0265A}"/>
          </ac:picMkLst>
        </pc:picChg>
      </pc:sldChg>
      <pc:sldChg chg="addSp new mod">
        <pc:chgData name="Saumya Singh" userId="75f5cf886093cd6e" providerId="LiveId" clId="{6D9088B9-B493-4368-8D18-F96FC12FDF95}" dt="2022-04-30T03:26:34.106" v="80" actId="22"/>
        <pc:sldMkLst>
          <pc:docMk/>
          <pc:sldMk cId="1933600876" sldId="265"/>
        </pc:sldMkLst>
        <pc:picChg chg="add">
          <ac:chgData name="Saumya Singh" userId="75f5cf886093cd6e" providerId="LiveId" clId="{6D9088B9-B493-4368-8D18-F96FC12FDF95}" dt="2022-04-30T03:26:34.106" v="80" actId="22"/>
          <ac:picMkLst>
            <pc:docMk/>
            <pc:sldMk cId="1933600876" sldId="265"/>
            <ac:picMk id="3" creationId="{229145EA-1E68-EB30-A166-BA097E823F7D}"/>
          </ac:picMkLst>
        </pc:picChg>
      </pc:sldChg>
      <pc:sldChg chg="addSp delSp modSp new mod">
        <pc:chgData name="Saumya Singh" userId="75f5cf886093cd6e" providerId="LiveId" clId="{6D9088B9-B493-4368-8D18-F96FC12FDF95}" dt="2022-04-30T03:29:30.937" v="102" actId="9405"/>
        <pc:sldMkLst>
          <pc:docMk/>
          <pc:sldMk cId="1803102664" sldId="266"/>
        </pc:sldMkLst>
        <pc:grpChg chg="mod">
          <ac:chgData name="Saumya Singh" userId="75f5cf886093cd6e" providerId="LiveId" clId="{6D9088B9-B493-4368-8D18-F96FC12FDF95}" dt="2022-04-30T03:28:48.832" v="89"/>
          <ac:grpSpMkLst>
            <pc:docMk/>
            <pc:sldMk cId="1803102664" sldId="266"/>
            <ac:grpSpMk id="10" creationId="{507379F6-62C7-D9E3-A438-7B45E248C693}"/>
          </ac:grpSpMkLst>
        </pc:grpChg>
        <pc:grpChg chg="del mod">
          <ac:chgData name="Saumya Singh" userId="75f5cf886093cd6e" providerId="LiveId" clId="{6D9088B9-B493-4368-8D18-F96FC12FDF95}" dt="2022-04-30T03:29:11.753" v="96"/>
          <ac:grpSpMkLst>
            <pc:docMk/>
            <pc:sldMk cId="1803102664" sldId="266"/>
            <ac:grpSpMk id="15" creationId="{9741484C-299E-7B85-CFA9-BACF1BC62489}"/>
          </ac:grpSpMkLst>
        </pc:grpChg>
        <pc:grpChg chg="del mod">
          <ac:chgData name="Saumya Singh" userId="75f5cf886093cd6e" providerId="LiveId" clId="{6D9088B9-B493-4368-8D18-F96FC12FDF95}" dt="2022-04-30T03:29:15.303" v="98"/>
          <ac:grpSpMkLst>
            <pc:docMk/>
            <pc:sldMk cId="1803102664" sldId="266"/>
            <ac:grpSpMk id="17" creationId="{655ABB28-3361-B7B2-A025-2CA995D4FD9A}"/>
          </ac:grpSpMkLst>
        </pc:grpChg>
        <pc:grpChg chg="mod">
          <ac:chgData name="Saumya Singh" userId="75f5cf886093cd6e" providerId="LiveId" clId="{6D9088B9-B493-4368-8D18-F96FC12FDF95}" dt="2022-04-30T03:29:15.303" v="98"/>
          <ac:grpSpMkLst>
            <pc:docMk/>
            <pc:sldMk cId="1803102664" sldId="266"/>
            <ac:grpSpMk id="19" creationId="{90CECE6D-BA8B-7BA8-4F80-58A5312BF200}"/>
          </ac:grpSpMkLst>
        </pc:grpChg>
        <pc:picChg chg="add">
          <ac:chgData name="Saumya Singh" userId="75f5cf886093cd6e" providerId="LiveId" clId="{6D9088B9-B493-4368-8D18-F96FC12FDF95}" dt="2022-04-30T03:27:30.870" v="82" actId="22"/>
          <ac:picMkLst>
            <pc:docMk/>
            <pc:sldMk cId="1803102664" sldId="266"/>
            <ac:picMk id="3" creationId="{022673C1-32C0-D7F3-845A-AC10463E8683}"/>
          </ac:picMkLst>
        </pc:picChg>
        <pc:inkChg chg="add">
          <ac:chgData name="Saumya Singh" userId="75f5cf886093cd6e" providerId="LiveId" clId="{6D9088B9-B493-4368-8D18-F96FC12FDF95}" dt="2022-04-30T03:28:28.244" v="83" actId="9405"/>
          <ac:inkMkLst>
            <pc:docMk/>
            <pc:sldMk cId="1803102664" sldId="266"/>
            <ac:inkMk id="4" creationId="{99A8D906-2519-E710-486F-91D8DFEBD378}"/>
          </ac:inkMkLst>
        </pc:inkChg>
        <pc:inkChg chg="add">
          <ac:chgData name="Saumya Singh" userId="75f5cf886093cd6e" providerId="LiveId" clId="{6D9088B9-B493-4368-8D18-F96FC12FDF95}" dt="2022-04-30T03:28:30.237" v="84" actId="9405"/>
          <ac:inkMkLst>
            <pc:docMk/>
            <pc:sldMk cId="1803102664" sldId="266"/>
            <ac:inkMk id="5" creationId="{3EB6A6B7-BC56-9F5C-C87C-0D7033E19F19}"/>
          </ac:inkMkLst>
        </pc:inkChg>
        <pc:inkChg chg="add">
          <ac:chgData name="Saumya Singh" userId="75f5cf886093cd6e" providerId="LiveId" clId="{6D9088B9-B493-4368-8D18-F96FC12FDF95}" dt="2022-04-30T03:28:35.137" v="85" actId="9405"/>
          <ac:inkMkLst>
            <pc:docMk/>
            <pc:sldMk cId="1803102664" sldId="266"/>
            <ac:inkMk id="6" creationId="{B35D88F8-A228-AE19-9597-98CF8DA44105}"/>
          </ac:inkMkLst>
        </pc:inkChg>
        <pc:inkChg chg="add">
          <ac:chgData name="Saumya Singh" userId="75f5cf886093cd6e" providerId="LiveId" clId="{6D9088B9-B493-4368-8D18-F96FC12FDF95}" dt="2022-04-30T03:28:40.651" v="86" actId="9405"/>
          <ac:inkMkLst>
            <pc:docMk/>
            <pc:sldMk cId="1803102664" sldId="266"/>
            <ac:inkMk id="7" creationId="{0435E9D7-41DB-F830-3960-2A8B3DE7FCF5}"/>
          </ac:inkMkLst>
        </pc:inkChg>
        <pc:inkChg chg="add mod">
          <ac:chgData name="Saumya Singh" userId="75f5cf886093cd6e" providerId="LiveId" clId="{6D9088B9-B493-4368-8D18-F96FC12FDF95}" dt="2022-04-30T03:28:48.832" v="89"/>
          <ac:inkMkLst>
            <pc:docMk/>
            <pc:sldMk cId="1803102664" sldId="266"/>
            <ac:inkMk id="8" creationId="{D75A6A13-935A-1CBF-54BC-22720A5DF371}"/>
          </ac:inkMkLst>
        </pc:inkChg>
        <pc:inkChg chg="add mod">
          <ac:chgData name="Saumya Singh" userId="75f5cf886093cd6e" providerId="LiveId" clId="{6D9088B9-B493-4368-8D18-F96FC12FDF95}" dt="2022-04-30T03:28:48.832" v="89"/>
          <ac:inkMkLst>
            <pc:docMk/>
            <pc:sldMk cId="1803102664" sldId="266"/>
            <ac:inkMk id="9" creationId="{1A714952-587D-99DC-AE07-A938EF9A3E8D}"/>
          </ac:inkMkLst>
        </pc:inkChg>
        <pc:inkChg chg="add">
          <ac:chgData name="Saumya Singh" userId="75f5cf886093cd6e" providerId="LiveId" clId="{6D9088B9-B493-4368-8D18-F96FC12FDF95}" dt="2022-04-30T03:28:51.891" v="90" actId="9405"/>
          <ac:inkMkLst>
            <pc:docMk/>
            <pc:sldMk cId="1803102664" sldId="266"/>
            <ac:inkMk id="11" creationId="{22EDDDCF-8552-A5A3-11A9-74C248412B9F}"/>
          </ac:inkMkLst>
        </pc:inkChg>
        <pc:inkChg chg="add">
          <ac:chgData name="Saumya Singh" userId="75f5cf886093cd6e" providerId="LiveId" clId="{6D9088B9-B493-4368-8D18-F96FC12FDF95}" dt="2022-04-30T03:28:56.308" v="91" actId="9405"/>
          <ac:inkMkLst>
            <pc:docMk/>
            <pc:sldMk cId="1803102664" sldId="266"/>
            <ac:inkMk id="12" creationId="{885129A8-E042-244C-36AF-65EE7DE9CEBF}"/>
          </ac:inkMkLst>
        </pc:inkChg>
        <pc:inkChg chg="add mod">
          <ac:chgData name="Saumya Singh" userId="75f5cf886093cd6e" providerId="LiveId" clId="{6D9088B9-B493-4368-8D18-F96FC12FDF95}" dt="2022-04-30T03:29:15.303" v="98"/>
          <ac:inkMkLst>
            <pc:docMk/>
            <pc:sldMk cId="1803102664" sldId="266"/>
            <ac:inkMk id="13" creationId="{BF93BB98-E5B8-7BC7-5133-5FA19FF06B87}"/>
          </ac:inkMkLst>
        </pc:inkChg>
        <pc:inkChg chg="add mod">
          <ac:chgData name="Saumya Singh" userId="75f5cf886093cd6e" providerId="LiveId" clId="{6D9088B9-B493-4368-8D18-F96FC12FDF95}" dt="2022-04-30T03:29:15.303" v="98"/>
          <ac:inkMkLst>
            <pc:docMk/>
            <pc:sldMk cId="1803102664" sldId="266"/>
            <ac:inkMk id="14" creationId="{3F34A5F4-0D21-255E-096A-8F8B048CB275}"/>
          </ac:inkMkLst>
        </pc:inkChg>
        <pc:inkChg chg="add mod">
          <ac:chgData name="Saumya Singh" userId="75f5cf886093cd6e" providerId="LiveId" clId="{6D9088B9-B493-4368-8D18-F96FC12FDF95}" dt="2022-04-30T03:29:15.303" v="98"/>
          <ac:inkMkLst>
            <pc:docMk/>
            <pc:sldMk cId="1803102664" sldId="266"/>
            <ac:inkMk id="16" creationId="{04D78A8C-E85E-DE84-81FC-E6CC67E1535C}"/>
          </ac:inkMkLst>
        </pc:inkChg>
        <pc:inkChg chg="add mod">
          <ac:chgData name="Saumya Singh" userId="75f5cf886093cd6e" providerId="LiveId" clId="{6D9088B9-B493-4368-8D18-F96FC12FDF95}" dt="2022-04-30T03:29:15.303" v="98"/>
          <ac:inkMkLst>
            <pc:docMk/>
            <pc:sldMk cId="1803102664" sldId="266"/>
            <ac:inkMk id="18" creationId="{97C3D1B8-553B-5C48-E7EC-2D6957C54E5A}"/>
          </ac:inkMkLst>
        </pc:inkChg>
        <pc:inkChg chg="add">
          <ac:chgData name="Saumya Singh" userId="75f5cf886093cd6e" providerId="LiveId" clId="{6D9088B9-B493-4368-8D18-F96FC12FDF95}" dt="2022-04-30T03:29:16.604" v="99" actId="9405"/>
          <ac:inkMkLst>
            <pc:docMk/>
            <pc:sldMk cId="1803102664" sldId="266"/>
            <ac:inkMk id="20" creationId="{76C2AD14-7FA6-6A08-0CA1-C123FE9ED524}"/>
          </ac:inkMkLst>
        </pc:inkChg>
        <pc:inkChg chg="add">
          <ac:chgData name="Saumya Singh" userId="75f5cf886093cd6e" providerId="LiveId" clId="{6D9088B9-B493-4368-8D18-F96FC12FDF95}" dt="2022-04-30T03:29:20.049" v="100" actId="9405"/>
          <ac:inkMkLst>
            <pc:docMk/>
            <pc:sldMk cId="1803102664" sldId="266"/>
            <ac:inkMk id="21" creationId="{5DFA85A4-EFE8-D02D-2EA6-DEFF71E2273B}"/>
          </ac:inkMkLst>
        </pc:inkChg>
        <pc:inkChg chg="add">
          <ac:chgData name="Saumya Singh" userId="75f5cf886093cd6e" providerId="LiveId" clId="{6D9088B9-B493-4368-8D18-F96FC12FDF95}" dt="2022-04-30T03:29:26.213" v="101" actId="9405"/>
          <ac:inkMkLst>
            <pc:docMk/>
            <pc:sldMk cId="1803102664" sldId="266"/>
            <ac:inkMk id="22" creationId="{F52B05CD-3091-253F-8893-0B1CCE430F93}"/>
          </ac:inkMkLst>
        </pc:inkChg>
        <pc:inkChg chg="add">
          <ac:chgData name="Saumya Singh" userId="75f5cf886093cd6e" providerId="LiveId" clId="{6D9088B9-B493-4368-8D18-F96FC12FDF95}" dt="2022-04-30T03:29:30.937" v="102" actId="9405"/>
          <ac:inkMkLst>
            <pc:docMk/>
            <pc:sldMk cId="1803102664" sldId="266"/>
            <ac:inkMk id="23" creationId="{7BFB9BBC-2062-402E-411E-7B30DA8EB6CB}"/>
          </ac:inkMkLst>
        </pc:inkChg>
      </pc:sldChg>
      <pc:sldChg chg="addSp delSp new mod">
        <pc:chgData name="Saumya Singh" userId="75f5cf886093cd6e" providerId="LiveId" clId="{6D9088B9-B493-4368-8D18-F96FC12FDF95}" dt="2022-04-30T03:31:29.984" v="113" actId="9405"/>
        <pc:sldMkLst>
          <pc:docMk/>
          <pc:sldMk cId="3398074924" sldId="267"/>
        </pc:sldMkLst>
        <pc:picChg chg="add">
          <ac:chgData name="Saumya Singh" userId="75f5cf886093cd6e" providerId="LiveId" clId="{6D9088B9-B493-4368-8D18-F96FC12FDF95}" dt="2022-04-30T03:30:47.034" v="105" actId="22"/>
          <ac:picMkLst>
            <pc:docMk/>
            <pc:sldMk cId="3398074924" sldId="267"/>
            <ac:picMk id="4" creationId="{C36F2784-BAB2-BAC6-67D3-362E2D19D603}"/>
          </ac:picMkLst>
        </pc:picChg>
        <pc:inkChg chg="add">
          <ac:chgData name="Saumya Singh" userId="75f5cf886093cd6e" providerId="LiveId" clId="{6D9088B9-B493-4368-8D18-F96FC12FDF95}" dt="2022-04-30T03:30:46.769" v="104" actId="9405"/>
          <ac:inkMkLst>
            <pc:docMk/>
            <pc:sldMk cId="3398074924" sldId="267"/>
            <ac:inkMk id="2" creationId="{338D9861-3B1A-19CF-0E03-DBABB29F6D04}"/>
          </ac:inkMkLst>
        </pc:inkChg>
        <pc:inkChg chg="add">
          <ac:chgData name="Saumya Singh" userId="75f5cf886093cd6e" providerId="LiveId" clId="{6D9088B9-B493-4368-8D18-F96FC12FDF95}" dt="2022-04-30T03:30:54.511" v="106" actId="9405"/>
          <ac:inkMkLst>
            <pc:docMk/>
            <pc:sldMk cId="3398074924" sldId="267"/>
            <ac:inkMk id="5" creationId="{FB97EDF4-B6FC-2DEF-7028-19138E6C03AF}"/>
          </ac:inkMkLst>
        </pc:inkChg>
        <pc:inkChg chg="add del">
          <ac:chgData name="Saumya Singh" userId="75f5cf886093cd6e" providerId="LiveId" clId="{6D9088B9-B493-4368-8D18-F96FC12FDF95}" dt="2022-04-30T03:30:58.064" v="108" actId="9405"/>
          <ac:inkMkLst>
            <pc:docMk/>
            <pc:sldMk cId="3398074924" sldId="267"/>
            <ac:inkMk id="6" creationId="{C7107566-4CFA-B45C-FD49-0CF85E14A15C}"/>
          </ac:inkMkLst>
        </pc:inkChg>
        <pc:inkChg chg="add">
          <ac:chgData name="Saumya Singh" userId="75f5cf886093cd6e" providerId="LiveId" clId="{6D9088B9-B493-4368-8D18-F96FC12FDF95}" dt="2022-04-30T03:31:00.790" v="109" actId="9405"/>
          <ac:inkMkLst>
            <pc:docMk/>
            <pc:sldMk cId="3398074924" sldId="267"/>
            <ac:inkMk id="7" creationId="{452EA377-365D-9B71-7C4D-BC6E95BBF9E7}"/>
          </ac:inkMkLst>
        </pc:inkChg>
        <pc:inkChg chg="add">
          <ac:chgData name="Saumya Singh" userId="75f5cf886093cd6e" providerId="LiveId" clId="{6D9088B9-B493-4368-8D18-F96FC12FDF95}" dt="2022-04-30T03:31:05.212" v="110" actId="9405"/>
          <ac:inkMkLst>
            <pc:docMk/>
            <pc:sldMk cId="3398074924" sldId="267"/>
            <ac:inkMk id="8" creationId="{A957A9BC-C144-A1F6-ECEF-653F1DE4FFEF}"/>
          </ac:inkMkLst>
        </pc:inkChg>
        <pc:inkChg chg="add">
          <ac:chgData name="Saumya Singh" userId="75f5cf886093cd6e" providerId="LiveId" clId="{6D9088B9-B493-4368-8D18-F96FC12FDF95}" dt="2022-04-30T03:31:24.839" v="111" actId="9405"/>
          <ac:inkMkLst>
            <pc:docMk/>
            <pc:sldMk cId="3398074924" sldId="267"/>
            <ac:inkMk id="9" creationId="{0AE65B3A-1021-FCA4-08D7-0FAC8D81C922}"/>
          </ac:inkMkLst>
        </pc:inkChg>
        <pc:inkChg chg="add">
          <ac:chgData name="Saumya Singh" userId="75f5cf886093cd6e" providerId="LiveId" clId="{6D9088B9-B493-4368-8D18-F96FC12FDF95}" dt="2022-04-30T03:31:26.944" v="112" actId="9405"/>
          <ac:inkMkLst>
            <pc:docMk/>
            <pc:sldMk cId="3398074924" sldId="267"/>
            <ac:inkMk id="10" creationId="{EAA575DD-FA09-2049-4AE6-A1CE3C8FE7AB}"/>
          </ac:inkMkLst>
        </pc:inkChg>
        <pc:inkChg chg="add">
          <ac:chgData name="Saumya Singh" userId="75f5cf886093cd6e" providerId="LiveId" clId="{6D9088B9-B493-4368-8D18-F96FC12FDF95}" dt="2022-04-30T03:31:29.984" v="113" actId="9405"/>
          <ac:inkMkLst>
            <pc:docMk/>
            <pc:sldMk cId="3398074924" sldId="267"/>
            <ac:inkMk id="11" creationId="{871D05D0-A32F-7FB0-D9E7-BDA6682DB099}"/>
          </ac:inkMkLst>
        </pc:inkChg>
      </pc:sldChg>
      <pc:sldChg chg="addSp modSp new mod">
        <pc:chgData name="Saumya Singh" userId="75f5cf886093cd6e" providerId="LiveId" clId="{6D9088B9-B493-4368-8D18-F96FC12FDF95}" dt="2022-04-30T03:32:32.513" v="127" actId="1076"/>
        <pc:sldMkLst>
          <pc:docMk/>
          <pc:sldMk cId="3962521985" sldId="268"/>
        </pc:sldMkLst>
        <pc:spChg chg="add mod">
          <ac:chgData name="Saumya Singh" userId="75f5cf886093cd6e" providerId="LiveId" clId="{6D9088B9-B493-4368-8D18-F96FC12FDF95}" dt="2022-04-30T03:32:32.513" v="127" actId="1076"/>
          <ac:spMkLst>
            <pc:docMk/>
            <pc:sldMk cId="3962521985" sldId="268"/>
            <ac:spMk id="5" creationId="{06FD21FA-FAAC-D5CE-6098-D4328E6CC138}"/>
          </ac:spMkLst>
        </pc:spChg>
        <pc:picChg chg="add">
          <ac:chgData name="Saumya Singh" userId="75f5cf886093cd6e" providerId="LiveId" clId="{6D9088B9-B493-4368-8D18-F96FC12FDF95}" dt="2022-04-30T03:32:00.402" v="116" actId="22"/>
          <ac:picMkLst>
            <pc:docMk/>
            <pc:sldMk cId="3962521985" sldId="268"/>
            <ac:picMk id="4" creationId="{AD26C226-8505-94EF-48CE-6D4040FE28B0}"/>
          </ac:picMkLst>
        </pc:picChg>
        <pc:inkChg chg="add">
          <ac:chgData name="Saumya Singh" userId="75f5cf886093cd6e" providerId="LiveId" clId="{6D9088B9-B493-4368-8D18-F96FC12FDF95}" dt="2022-04-30T03:32:00.062" v="115" actId="9405"/>
          <ac:inkMkLst>
            <pc:docMk/>
            <pc:sldMk cId="3962521985" sldId="268"/>
            <ac:inkMk id="2" creationId="{56FFEB1C-8C89-DB56-C389-E672E314C1BB}"/>
          </ac:inkMkLst>
        </pc:inkChg>
      </pc:sldChg>
      <pc:sldChg chg="addSp new mod">
        <pc:chgData name="Saumya Singh" userId="75f5cf886093cd6e" providerId="LiveId" clId="{6D9088B9-B493-4368-8D18-F96FC12FDF95}" dt="2022-04-30T03:33:25.856" v="129" actId="22"/>
        <pc:sldMkLst>
          <pc:docMk/>
          <pc:sldMk cId="272289691" sldId="269"/>
        </pc:sldMkLst>
        <pc:picChg chg="add">
          <ac:chgData name="Saumya Singh" userId="75f5cf886093cd6e" providerId="LiveId" clId="{6D9088B9-B493-4368-8D18-F96FC12FDF95}" dt="2022-04-30T03:33:25.856" v="129" actId="22"/>
          <ac:picMkLst>
            <pc:docMk/>
            <pc:sldMk cId="272289691" sldId="269"/>
            <ac:picMk id="3" creationId="{A6971DB4-F67D-E4F7-AED8-6E6BBE27CFFA}"/>
          </ac:picMkLst>
        </pc:picChg>
      </pc:sldChg>
      <pc:sldChg chg="addSp new mod">
        <pc:chgData name="Saumya Singh" userId="75f5cf886093cd6e" providerId="LiveId" clId="{6D9088B9-B493-4368-8D18-F96FC12FDF95}" dt="2022-04-30T03:34:04.339" v="131" actId="22"/>
        <pc:sldMkLst>
          <pc:docMk/>
          <pc:sldMk cId="4265463007" sldId="270"/>
        </pc:sldMkLst>
        <pc:picChg chg="add">
          <ac:chgData name="Saumya Singh" userId="75f5cf886093cd6e" providerId="LiveId" clId="{6D9088B9-B493-4368-8D18-F96FC12FDF95}" dt="2022-04-30T03:34:04.339" v="131" actId="22"/>
          <ac:picMkLst>
            <pc:docMk/>
            <pc:sldMk cId="4265463007" sldId="270"/>
            <ac:picMk id="3" creationId="{BFB7B728-2062-DD2B-8FB0-A1A1FBA6F8F2}"/>
          </ac:picMkLst>
        </pc:picChg>
      </pc:sldChg>
      <pc:sldChg chg="addSp new mod">
        <pc:chgData name="Saumya Singh" userId="75f5cf886093cd6e" providerId="LiveId" clId="{6D9088B9-B493-4368-8D18-F96FC12FDF95}" dt="2022-04-30T03:34:42.746" v="133" actId="22"/>
        <pc:sldMkLst>
          <pc:docMk/>
          <pc:sldMk cId="1929465759" sldId="271"/>
        </pc:sldMkLst>
        <pc:picChg chg="add">
          <ac:chgData name="Saumya Singh" userId="75f5cf886093cd6e" providerId="LiveId" clId="{6D9088B9-B493-4368-8D18-F96FC12FDF95}" dt="2022-04-30T03:34:42.746" v="133" actId="22"/>
          <ac:picMkLst>
            <pc:docMk/>
            <pc:sldMk cId="1929465759" sldId="271"/>
            <ac:picMk id="3" creationId="{024529D3-16BF-62C0-65BF-523EA85AC442}"/>
          </ac:picMkLst>
        </pc:picChg>
      </pc:sldChg>
      <pc:sldChg chg="addSp new mod">
        <pc:chgData name="Saumya Singh" userId="75f5cf886093cd6e" providerId="LiveId" clId="{6D9088B9-B493-4368-8D18-F96FC12FDF95}" dt="2022-04-30T03:35:27.937" v="135" actId="22"/>
        <pc:sldMkLst>
          <pc:docMk/>
          <pc:sldMk cId="549685371" sldId="272"/>
        </pc:sldMkLst>
        <pc:picChg chg="add">
          <ac:chgData name="Saumya Singh" userId="75f5cf886093cd6e" providerId="LiveId" clId="{6D9088B9-B493-4368-8D18-F96FC12FDF95}" dt="2022-04-30T03:35:27.937" v="135" actId="22"/>
          <ac:picMkLst>
            <pc:docMk/>
            <pc:sldMk cId="549685371" sldId="272"/>
            <ac:picMk id="3" creationId="{D43A27A5-0278-71E6-77F3-F2433F913A59}"/>
          </ac:picMkLst>
        </pc:picChg>
      </pc:sldChg>
      <pc:sldChg chg="addSp new mod">
        <pc:chgData name="Saumya Singh" userId="75f5cf886093cd6e" providerId="LiveId" clId="{6D9088B9-B493-4368-8D18-F96FC12FDF95}" dt="2022-04-30T03:36:28.854" v="137" actId="22"/>
        <pc:sldMkLst>
          <pc:docMk/>
          <pc:sldMk cId="1116184649" sldId="273"/>
        </pc:sldMkLst>
        <pc:picChg chg="add">
          <ac:chgData name="Saumya Singh" userId="75f5cf886093cd6e" providerId="LiveId" clId="{6D9088B9-B493-4368-8D18-F96FC12FDF95}" dt="2022-04-30T03:36:28.854" v="137" actId="22"/>
          <ac:picMkLst>
            <pc:docMk/>
            <pc:sldMk cId="1116184649" sldId="273"/>
            <ac:picMk id="3" creationId="{C9A83080-A300-8CC0-21D3-A4E04FC8F81A}"/>
          </ac:picMkLst>
        </pc:picChg>
      </pc:sldChg>
      <pc:sldChg chg="addSp modSp new mod">
        <pc:chgData name="Saumya Singh" userId="75f5cf886093cd6e" providerId="LiveId" clId="{6D9088B9-B493-4368-8D18-F96FC12FDF95}" dt="2022-04-30T03:37:45.289" v="150" actId="1076"/>
        <pc:sldMkLst>
          <pc:docMk/>
          <pc:sldMk cId="1566091421" sldId="274"/>
        </pc:sldMkLst>
        <pc:spChg chg="add mod">
          <ac:chgData name="Saumya Singh" userId="75f5cf886093cd6e" providerId="LiveId" clId="{6D9088B9-B493-4368-8D18-F96FC12FDF95}" dt="2022-04-30T03:37:45.289" v="150" actId="1076"/>
          <ac:spMkLst>
            <pc:docMk/>
            <pc:sldMk cId="1566091421" sldId="274"/>
            <ac:spMk id="4" creationId="{6499A4B6-FA97-4675-AC20-259405D48017}"/>
          </ac:spMkLst>
        </pc:spChg>
        <pc:picChg chg="add">
          <ac:chgData name="Saumya Singh" userId="75f5cf886093cd6e" providerId="LiveId" clId="{6D9088B9-B493-4368-8D18-F96FC12FDF95}" dt="2022-04-30T03:37:13.139" v="139" actId="22"/>
          <ac:picMkLst>
            <pc:docMk/>
            <pc:sldMk cId="1566091421" sldId="274"/>
            <ac:picMk id="3" creationId="{6668FAA2-EF4F-E0FE-254A-E5B2FD6693A9}"/>
          </ac:picMkLst>
        </pc:picChg>
      </pc:sldChg>
      <pc:sldChg chg="addSp delSp modSp new mod">
        <pc:chgData name="Saumya Singh" userId="75f5cf886093cd6e" providerId="LiveId" clId="{6D9088B9-B493-4368-8D18-F96FC12FDF95}" dt="2022-04-30T03:43:57.080" v="323" actId="1076"/>
        <pc:sldMkLst>
          <pc:docMk/>
          <pc:sldMk cId="1573677929" sldId="275"/>
        </pc:sldMkLst>
        <pc:spChg chg="add mod">
          <ac:chgData name="Saumya Singh" userId="75f5cf886093cd6e" providerId="LiveId" clId="{6D9088B9-B493-4368-8D18-F96FC12FDF95}" dt="2022-04-30T03:40:39.282" v="186" actId="1076"/>
          <ac:spMkLst>
            <pc:docMk/>
            <pc:sldMk cId="1573677929" sldId="275"/>
            <ac:spMk id="4" creationId="{D72A5CF2-D2B3-58A1-B6EA-94532358EA3A}"/>
          </ac:spMkLst>
        </pc:spChg>
        <pc:spChg chg="add mod">
          <ac:chgData name="Saumya Singh" userId="75f5cf886093cd6e" providerId="LiveId" clId="{6D9088B9-B493-4368-8D18-F96FC12FDF95}" dt="2022-04-30T03:41:21.771" v="208" actId="1076"/>
          <ac:spMkLst>
            <pc:docMk/>
            <pc:sldMk cId="1573677929" sldId="275"/>
            <ac:spMk id="5" creationId="{91F0FF85-8C90-DB24-47ED-0DCCAEE3AD20}"/>
          </ac:spMkLst>
        </pc:spChg>
        <pc:spChg chg="add mod">
          <ac:chgData name="Saumya Singh" userId="75f5cf886093cd6e" providerId="LiveId" clId="{6D9088B9-B493-4368-8D18-F96FC12FDF95}" dt="2022-04-30T03:41:44.641" v="220" actId="1076"/>
          <ac:spMkLst>
            <pc:docMk/>
            <pc:sldMk cId="1573677929" sldId="275"/>
            <ac:spMk id="6" creationId="{5A3521FD-8B41-0C07-7094-CCCAF384D375}"/>
          </ac:spMkLst>
        </pc:spChg>
        <pc:spChg chg="add mod">
          <ac:chgData name="Saumya Singh" userId="75f5cf886093cd6e" providerId="LiveId" clId="{6D9088B9-B493-4368-8D18-F96FC12FDF95}" dt="2022-04-30T03:43:57.080" v="323" actId="1076"/>
          <ac:spMkLst>
            <pc:docMk/>
            <pc:sldMk cId="1573677929" sldId="275"/>
            <ac:spMk id="12" creationId="{6FEEA63A-0743-86D1-DBF1-96A70DB3334F}"/>
          </ac:spMkLst>
        </pc:spChg>
        <pc:grpChg chg="del mod">
          <ac:chgData name="Saumya Singh" userId="75f5cf886093cd6e" providerId="LiveId" clId="{6D9088B9-B493-4368-8D18-F96FC12FDF95}" dt="2022-04-30T03:42:11.529" v="225"/>
          <ac:grpSpMkLst>
            <pc:docMk/>
            <pc:sldMk cId="1573677929" sldId="275"/>
            <ac:grpSpMk id="9" creationId="{0FDDBEFB-239C-7E14-69F5-9606D4EFF161}"/>
          </ac:grpSpMkLst>
        </pc:grpChg>
        <pc:grpChg chg="mod">
          <ac:chgData name="Saumya Singh" userId="75f5cf886093cd6e" providerId="LiveId" clId="{6D9088B9-B493-4368-8D18-F96FC12FDF95}" dt="2022-04-30T03:42:11.529" v="225"/>
          <ac:grpSpMkLst>
            <pc:docMk/>
            <pc:sldMk cId="1573677929" sldId="275"/>
            <ac:grpSpMk id="11" creationId="{7698393A-A2BF-DDE1-AF3E-DAB9FFE4EAD7}"/>
          </ac:grpSpMkLst>
        </pc:grpChg>
        <pc:picChg chg="add">
          <ac:chgData name="Saumya Singh" userId="75f5cf886093cd6e" providerId="LiveId" clId="{6D9088B9-B493-4368-8D18-F96FC12FDF95}" dt="2022-04-30T03:39:46.471" v="152" actId="22"/>
          <ac:picMkLst>
            <pc:docMk/>
            <pc:sldMk cId="1573677929" sldId="275"/>
            <ac:picMk id="3" creationId="{0FFD7BEC-2B2F-56F2-3321-2EC4F8C29C00}"/>
          </ac:picMkLst>
        </pc:picChg>
        <pc:inkChg chg="add mod">
          <ac:chgData name="Saumya Singh" userId="75f5cf886093cd6e" providerId="LiveId" clId="{6D9088B9-B493-4368-8D18-F96FC12FDF95}" dt="2022-04-30T03:42:11.529" v="225"/>
          <ac:inkMkLst>
            <pc:docMk/>
            <pc:sldMk cId="1573677929" sldId="275"/>
            <ac:inkMk id="7" creationId="{C09C31C2-9187-91BA-DDDF-601A269B4F8C}"/>
          </ac:inkMkLst>
        </pc:inkChg>
        <pc:inkChg chg="add mod">
          <ac:chgData name="Saumya Singh" userId="75f5cf886093cd6e" providerId="LiveId" clId="{6D9088B9-B493-4368-8D18-F96FC12FDF95}" dt="2022-04-30T03:42:11.529" v="225"/>
          <ac:inkMkLst>
            <pc:docMk/>
            <pc:sldMk cId="1573677929" sldId="275"/>
            <ac:inkMk id="8" creationId="{5CEB4262-70EC-0FD7-07E6-71FE2D28EEB3}"/>
          </ac:inkMkLst>
        </pc:inkChg>
        <pc:inkChg chg="add mod">
          <ac:chgData name="Saumya Singh" userId="75f5cf886093cd6e" providerId="LiveId" clId="{6D9088B9-B493-4368-8D18-F96FC12FDF95}" dt="2022-04-30T03:42:11.529" v="225"/>
          <ac:inkMkLst>
            <pc:docMk/>
            <pc:sldMk cId="1573677929" sldId="275"/>
            <ac:inkMk id="10" creationId="{CD0E50DD-60FA-2290-6B6C-4CD1DF4159B5}"/>
          </ac:inkMkLst>
        </pc:inkChg>
      </pc:sldChg>
      <pc:sldChg chg="addSp new mod">
        <pc:chgData name="Saumya Singh" userId="75f5cf886093cd6e" providerId="LiveId" clId="{6D9088B9-B493-4368-8D18-F96FC12FDF95}" dt="2022-04-30T03:45:53.298" v="331" actId="9405"/>
        <pc:sldMkLst>
          <pc:docMk/>
          <pc:sldMk cId="3221051965" sldId="276"/>
        </pc:sldMkLst>
        <pc:picChg chg="add">
          <ac:chgData name="Saumya Singh" userId="75f5cf886093cd6e" providerId="LiveId" clId="{6D9088B9-B493-4368-8D18-F96FC12FDF95}" dt="2022-04-30T03:44:51.627" v="325" actId="22"/>
          <ac:picMkLst>
            <pc:docMk/>
            <pc:sldMk cId="3221051965" sldId="276"/>
            <ac:picMk id="3" creationId="{4D0070C6-AC71-AC8F-3303-C4886B57CC19}"/>
          </ac:picMkLst>
        </pc:picChg>
        <pc:inkChg chg="add">
          <ac:chgData name="Saumya Singh" userId="75f5cf886093cd6e" providerId="LiveId" clId="{6D9088B9-B493-4368-8D18-F96FC12FDF95}" dt="2022-04-30T03:45:53.298" v="331" actId="9405"/>
          <ac:inkMkLst>
            <pc:docMk/>
            <pc:sldMk cId="3221051965" sldId="276"/>
            <ac:inkMk id="4" creationId="{9429CE37-2ED8-06A1-D7F0-D6E63FC6BE5A}"/>
          </ac:inkMkLst>
        </pc:inkChg>
      </pc:sldChg>
      <pc:sldChg chg="addSp delSp modSp new mod">
        <pc:chgData name="Saumya Singh" userId="75f5cf886093cd6e" providerId="LiveId" clId="{6D9088B9-B493-4368-8D18-F96FC12FDF95}" dt="2022-04-30T03:46:07.446" v="340"/>
        <pc:sldMkLst>
          <pc:docMk/>
          <pc:sldMk cId="502071225" sldId="277"/>
        </pc:sldMkLst>
        <pc:grpChg chg="mod">
          <ac:chgData name="Saumya Singh" userId="75f5cf886093cd6e" providerId="LiveId" clId="{6D9088B9-B493-4368-8D18-F96FC12FDF95}" dt="2022-04-30T03:46:01.101" v="336"/>
          <ac:grpSpMkLst>
            <pc:docMk/>
            <pc:sldMk cId="502071225" sldId="277"/>
            <ac:grpSpMk id="7" creationId="{370B3672-1EDA-D332-AD0A-B2326B187701}"/>
          </ac:grpSpMkLst>
        </pc:grpChg>
        <pc:grpChg chg="mod">
          <ac:chgData name="Saumya Singh" userId="75f5cf886093cd6e" providerId="LiveId" clId="{6D9088B9-B493-4368-8D18-F96FC12FDF95}" dt="2022-04-30T03:46:07.446" v="340"/>
          <ac:grpSpMkLst>
            <pc:docMk/>
            <pc:sldMk cId="502071225" sldId="277"/>
            <ac:grpSpMk id="10" creationId="{AD984DBD-D5F0-3AB5-7F91-9FB2B85E9D7B}"/>
          </ac:grpSpMkLst>
        </pc:grpChg>
        <pc:picChg chg="add del">
          <ac:chgData name="Saumya Singh" userId="75f5cf886093cd6e" providerId="LiveId" clId="{6D9088B9-B493-4368-8D18-F96FC12FDF95}" dt="2022-04-30T03:45:38.909" v="329" actId="22"/>
          <ac:picMkLst>
            <pc:docMk/>
            <pc:sldMk cId="502071225" sldId="277"/>
            <ac:picMk id="3" creationId="{A565731E-503B-ECBF-2D4C-6F3C7488565F}"/>
          </ac:picMkLst>
        </pc:picChg>
        <pc:inkChg chg="add">
          <ac:chgData name="Saumya Singh" userId="75f5cf886093cd6e" providerId="LiveId" clId="{6D9088B9-B493-4368-8D18-F96FC12FDF95}" dt="2022-04-30T03:45:46.361" v="330" actId="9405"/>
          <ac:inkMkLst>
            <pc:docMk/>
            <pc:sldMk cId="502071225" sldId="277"/>
            <ac:inkMk id="4" creationId="{5CFBBDD8-8940-EE97-ECF0-4807344AD15C}"/>
          </ac:inkMkLst>
        </pc:inkChg>
        <pc:inkChg chg="add del mod">
          <ac:chgData name="Saumya Singh" userId="75f5cf886093cd6e" providerId="LiveId" clId="{6D9088B9-B493-4368-8D18-F96FC12FDF95}" dt="2022-04-30T03:46:01.759" v="337" actId="9405"/>
          <ac:inkMkLst>
            <pc:docMk/>
            <pc:sldMk cId="502071225" sldId="277"/>
            <ac:inkMk id="5" creationId="{BFFA3ED5-D903-70BD-38CA-AFE3E113CBBF}"/>
          </ac:inkMkLst>
        </pc:inkChg>
        <pc:inkChg chg="add del mod">
          <ac:chgData name="Saumya Singh" userId="75f5cf886093cd6e" providerId="LiveId" clId="{6D9088B9-B493-4368-8D18-F96FC12FDF95}" dt="2022-04-30T03:46:01.101" v="336"/>
          <ac:inkMkLst>
            <pc:docMk/>
            <pc:sldMk cId="502071225" sldId="277"/>
            <ac:inkMk id="6" creationId="{2F278DD3-26CA-D246-9EBA-53861269FA16}"/>
          </ac:inkMkLst>
        </pc:inkChg>
        <pc:inkChg chg="add mod">
          <ac:chgData name="Saumya Singh" userId="75f5cf886093cd6e" providerId="LiveId" clId="{6D9088B9-B493-4368-8D18-F96FC12FDF95}" dt="2022-04-30T03:46:07.446" v="340"/>
          <ac:inkMkLst>
            <pc:docMk/>
            <pc:sldMk cId="502071225" sldId="277"/>
            <ac:inkMk id="8" creationId="{1EB2E833-C40B-3AC7-DACB-BD8A8923E189}"/>
          </ac:inkMkLst>
        </pc:inkChg>
        <pc:inkChg chg="add mod">
          <ac:chgData name="Saumya Singh" userId="75f5cf886093cd6e" providerId="LiveId" clId="{6D9088B9-B493-4368-8D18-F96FC12FDF95}" dt="2022-04-30T03:46:07.446" v="340"/>
          <ac:inkMkLst>
            <pc:docMk/>
            <pc:sldMk cId="502071225" sldId="277"/>
            <ac:inkMk id="9" creationId="{34543969-EB62-1E57-4F9D-A7E1DA2BBF22}"/>
          </ac:inkMkLst>
        </pc:inkChg>
      </pc:sldChg>
      <pc:sldChg chg="addSp new mod">
        <pc:chgData name="Saumya Singh" userId="75f5cf886093cd6e" providerId="LiveId" clId="{6D9088B9-B493-4368-8D18-F96FC12FDF95}" dt="2022-04-30T03:47:07.493" v="343" actId="22"/>
        <pc:sldMkLst>
          <pc:docMk/>
          <pc:sldMk cId="1456021194" sldId="278"/>
        </pc:sldMkLst>
        <pc:picChg chg="add">
          <ac:chgData name="Saumya Singh" userId="75f5cf886093cd6e" providerId="LiveId" clId="{6D9088B9-B493-4368-8D18-F96FC12FDF95}" dt="2022-04-30T03:47:07.493" v="343" actId="22"/>
          <ac:picMkLst>
            <pc:docMk/>
            <pc:sldMk cId="1456021194" sldId="278"/>
            <ac:picMk id="4" creationId="{662E8EA2-4021-00B5-5FFF-8F9883BE89E4}"/>
          </ac:picMkLst>
        </pc:picChg>
        <pc:inkChg chg="add">
          <ac:chgData name="Saumya Singh" userId="75f5cf886093cd6e" providerId="LiveId" clId="{6D9088B9-B493-4368-8D18-F96FC12FDF95}" dt="2022-04-30T03:47:07.364" v="342" actId="9405"/>
          <ac:inkMkLst>
            <pc:docMk/>
            <pc:sldMk cId="1456021194" sldId="278"/>
            <ac:inkMk id="2" creationId="{4E76533A-282E-1C3F-539E-28F1B5686F66}"/>
          </ac:inkMkLst>
        </pc:inkChg>
      </pc:sldChg>
      <pc:sldChg chg="addSp new mod">
        <pc:chgData name="Saumya Singh" userId="75f5cf886093cd6e" providerId="LiveId" clId="{6D9088B9-B493-4368-8D18-F96FC12FDF95}" dt="2022-04-30T03:47:52.375" v="345" actId="22"/>
        <pc:sldMkLst>
          <pc:docMk/>
          <pc:sldMk cId="1431531870" sldId="279"/>
        </pc:sldMkLst>
        <pc:picChg chg="add">
          <ac:chgData name="Saumya Singh" userId="75f5cf886093cd6e" providerId="LiveId" clId="{6D9088B9-B493-4368-8D18-F96FC12FDF95}" dt="2022-04-30T03:47:52.375" v="345" actId="22"/>
          <ac:picMkLst>
            <pc:docMk/>
            <pc:sldMk cId="1431531870" sldId="279"/>
            <ac:picMk id="3" creationId="{3C10DE04-52BC-2D8F-6BB0-C5AD03143210}"/>
          </ac:picMkLst>
        </pc:picChg>
      </pc:sldChg>
      <pc:sldChg chg="addSp modSp new mod">
        <pc:chgData name="Saumya Singh" userId="75f5cf886093cd6e" providerId="LiveId" clId="{6D9088B9-B493-4368-8D18-F96FC12FDF95}" dt="2022-04-30T03:51:02.846" v="385" actId="207"/>
        <pc:sldMkLst>
          <pc:docMk/>
          <pc:sldMk cId="776064735" sldId="280"/>
        </pc:sldMkLst>
        <pc:spChg chg="add mod">
          <ac:chgData name="Saumya Singh" userId="75f5cf886093cd6e" providerId="LiveId" clId="{6D9088B9-B493-4368-8D18-F96FC12FDF95}" dt="2022-04-30T03:49:23.218" v="360" actId="1076"/>
          <ac:spMkLst>
            <pc:docMk/>
            <pc:sldMk cId="776064735" sldId="280"/>
            <ac:spMk id="4" creationId="{A370FB3F-E5D3-1CB4-FD2F-C3AE5A2ECA77}"/>
          </ac:spMkLst>
        </pc:spChg>
        <pc:spChg chg="add mod">
          <ac:chgData name="Saumya Singh" userId="75f5cf886093cd6e" providerId="LiveId" clId="{6D9088B9-B493-4368-8D18-F96FC12FDF95}" dt="2022-04-30T03:51:02.846" v="385" actId="207"/>
          <ac:spMkLst>
            <pc:docMk/>
            <pc:sldMk cId="776064735" sldId="280"/>
            <ac:spMk id="9" creationId="{F96422F4-12E8-F5EA-AC47-18FCC40E9D27}"/>
          </ac:spMkLst>
        </pc:spChg>
        <pc:grpChg chg="mod">
          <ac:chgData name="Saumya Singh" userId="75f5cf886093cd6e" providerId="LiveId" clId="{6D9088B9-B493-4368-8D18-F96FC12FDF95}" dt="2022-04-30T03:50:15.951" v="365"/>
          <ac:grpSpMkLst>
            <pc:docMk/>
            <pc:sldMk cId="776064735" sldId="280"/>
            <ac:grpSpMk id="8" creationId="{7D653D68-D53B-D3D2-0F30-1A4E2BC4DC22}"/>
          </ac:grpSpMkLst>
        </pc:grpChg>
        <pc:picChg chg="add">
          <ac:chgData name="Saumya Singh" userId="75f5cf886093cd6e" providerId="LiveId" clId="{6D9088B9-B493-4368-8D18-F96FC12FDF95}" dt="2022-04-30T03:48:40.932" v="347" actId="22"/>
          <ac:picMkLst>
            <pc:docMk/>
            <pc:sldMk cId="776064735" sldId="280"/>
            <ac:picMk id="3" creationId="{EA3006CA-82E5-B3DE-AC84-9E34A9C8F6B0}"/>
          </ac:picMkLst>
        </pc:picChg>
        <pc:inkChg chg="add mod">
          <ac:chgData name="Saumya Singh" userId="75f5cf886093cd6e" providerId="LiveId" clId="{6D9088B9-B493-4368-8D18-F96FC12FDF95}" dt="2022-04-30T03:50:15.951" v="365"/>
          <ac:inkMkLst>
            <pc:docMk/>
            <pc:sldMk cId="776064735" sldId="280"/>
            <ac:inkMk id="5" creationId="{EA413E04-A2FE-451C-0BB5-D1B7A64FB3BC}"/>
          </ac:inkMkLst>
        </pc:inkChg>
        <pc:inkChg chg="add mod">
          <ac:chgData name="Saumya Singh" userId="75f5cf886093cd6e" providerId="LiveId" clId="{6D9088B9-B493-4368-8D18-F96FC12FDF95}" dt="2022-04-30T03:50:15.951" v="365"/>
          <ac:inkMkLst>
            <pc:docMk/>
            <pc:sldMk cId="776064735" sldId="280"/>
            <ac:inkMk id="6" creationId="{9B1C4CCD-3E28-73D0-F982-D474B1FB04E7}"/>
          </ac:inkMkLst>
        </pc:inkChg>
        <pc:inkChg chg="add mod">
          <ac:chgData name="Saumya Singh" userId="75f5cf886093cd6e" providerId="LiveId" clId="{6D9088B9-B493-4368-8D18-F96FC12FDF95}" dt="2022-04-30T03:50:15.951" v="365"/>
          <ac:inkMkLst>
            <pc:docMk/>
            <pc:sldMk cId="776064735" sldId="280"/>
            <ac:inkMk id="7" creationId="{054CEA0C-DA53-B1F4-3C1A-67E146D77F99}"/>
          </ac:inkMkLst>
        </pc:inkChg>
      </pc:sldChg>
      <pc:sldChg chg="addSp modSp new mod">
        <pc:chgData name="Saumya Singh" userId="75f5cf886093cd6e" providerId="LiveId" clId="{6D9088B9-B493-4368-8D18-F96FC12FDF95}" dt="2022-04-30T03:55:21.955" v="534" actId="9405"/>
        <pc:sldMkLst>
          <pc:docMk/>
          <pc:sldMk cId="3694961434" sldId="281"/>
        </pc:sldMkLst>
        <pc:spChg chg="add mod">
          <ac:chgData name="Saumya Singh" userId="75f5cf886093cd6e" providerId="LiveId" clId="{6D9088B9-B493-4368-8D18-F96FC12FDF95}" dt="2022-04-30T03:52:49.048" v="426" actId="207"/>
          <ac:spMkLst>
            <pc:docMk/>
            <pc:sldMk cId="3694961434" sldId="281"/>
            <ac:spMk id="4" creationId="{93F53B98-6D30-EB93-BEB4-E7BA5A7F1B7D}"/>
          </ac:spMkLst>
        </pc:spChg>
        <pc:spChg chg="add mod">
          <ac:chgData name="Saumya Singh" userId="75f5cf886093cd6e" providerId="LiveId" clId="{6D9088B9-B493-4368-8D18-F96FC12FDF95}" dt="2022-04-30T03:53:53.077" v="481" actId="313"/>
          <ac:spMkLst>
            <pc:docMk/>
            <pc:sldMk cId="3694961434" sldId="281"/>
            <ac:spMk id="5" creationId="{DA7A3534-95C1-F6DD-494F-D01A8866399A}"/>
          </ac:spMkLst>
        </pc:spChg>
        <pc:spChg chg="add mod">
          <ac:chgData name="Saumya Singh" userId="75f5cf886093cd6e" providerId="LiveId" clId="{6D9088B9-B493-4368-8D18-F96FC12FDF95}" dt="2022-04-30T03:54:09.824" v="490" actId="207"/>
          <ac:spMkLst>
            <pc:docMk/>
            <pc:sldMk cId="3694961434" sldId="281"/>
            <ac:spMk id="6" creationId="{007AAA59-0FCD-0A78-C672-FD587D13DF5F}"/>
          </ac:spMkLst>
        </pc:spChg>
        <pc:spChg chg="add mod">
          <ac:chgData name="Saumya Singh" userId="75f5cf886093cd6e" providerId="LiveId" clId="{6D9088B9-B493-4368-8D18-F96FC12FDF95}" dt="2022-04-30T03:54:57.322" v="532" actId="1076"/>
          <ac:spMkLst>
            <pc:docMk/>
            <pc:sldMk cId="3694961434" sldId="281"/>
            <ac:spMk id="7" creationId="{88E8AF4D-A7A6-10B4-8227-B773A535C07B}"/>
          </ac:spMkLst>
        </pc:spChg>
        <pc:picChg chg="add">
          <ac:chgData name="Saumya Singh" userId="75f5cf886093cd6e" providerId="LiveId" clId="{6D9088B9-B493-4368-8D18-F96FC12FDF95}" dt="2022-04-30T03:52:08.724" v="386" actId="22"/>
          <ac:picMkLst>
            <pc:docMk/>
            <pc:sldMk cId="3694961434" sldId="281"/>
            <ac:picMk id="3" creationId="{5CF650B2-1732-F2FA-DC88-1632DE437482}"/>
          </ac:picMkLst>
        </pc:picChg>
        <pc:inkChg chg="add">
          <ac:chgData name="Saumya Singh" userId="75f5cf886093cd6e" providerId="LiveId" clId="{6D9088B9-B493-4368-8D18-F96FC12FDF95}" dt="2022-04-30T03:55:18.761" v="533" actId="9405"/>
          <ac:inkMkLst>
            <pc:docMk/>
            <pc:sldMk cId="3694961434" sldId="281"/>
            <ac:inkMk id="8" creationId="{0535A879-8086-C439-4DBB-FF317489C8BD}"/>
          </ac:inkMkLst>
        </pc:inkChg>
        <pc:inkChg chg="add">
          <ac:chgData name="Saumya Singh" userId="75f5cf886093cd6e" providerId="LiveId" clId="{6D9088B9-B493-4368-8D18-F96FC12FDF95}" dt="2022-04-30T03:55:21.955" v="534" actId="9405"/>
          <ac:inkMkLst>
            <pc:docMk/>
            <pc:sldMk cId="3694961434" sldId="281"/>
            <ac:inkMk id="9" creationId="{D44893BF-FF0B-350D-FFE4-83E7DA563184}"/>
          </ac:inkMkLst>
        </pc:inkChg>
      </pc:sldChg>
      <pc:sldChg chg="addSp modSp new mod">
        <pc:chgData name="Saumya Singh" userId="75f5cf886093cd6e" providerId="LiveId" clId="{6D9088B9-B493-4368-8D18-F96FC12FDF95}" dt="2022-04-30T03:56:55.862" v="552" actId="1076"/>
        <pc:sldMkLst>
          <pc:docMk/>
          <pc:sldMk cId="1036869555" sldId="282"/>
        </pc:sldMkLst>
        <pc:spChg chg="add mod">
          <ac:chgData name="Saumya Singh" userId="75f5cf886093cd6e" providerId="LiveId" clId="{6D9088B9-B493-4368-8D18-F96FC12FDF95}" dt="2022-04-30T03:56:55.862" v="552" actId="1076"/>
          <ac:spMkLst>
            <pc:docMk/>
            <pc:sldMk cId="1036869555" sldId="282"/>
            <ac:spMk id="5" creationId="{2AA1F755-7AEE-3A4C-FAE7-10F6DADA516C}"/>
          </ac:spMkLst>
        </pc:spChg>
        <pc:picChg chg="add">
          <ac:chgData name="Saumya Singh" userId="75f5cf886093cd6e" providerId="LiveId" clId="{6D9088B9-B493-4368-8D18-F96FC12FDF95}" dt="2022-04-30T03:56:14.538" v="537" actId="22"/>
          <ac:picMkLst>
            <pc:docMk/>
            <pc:sldMk cId="1036869555" sldId="282"/>
            <ac:picMk id="4" creationId="{C4650865-EA64-4093-8684-FB46D8FEA1A4}"/>
          </ac:picMkLst>
        </pc:picChg>
        <pc:inkChg chg="add">
          <ac:chgData name="Saumya Singh" userId="75f5cf886093cd6e" providerId="LiveId" clId="{6D9088B9-B493-4368-8D18-F96FC12FDF95}" dt="2022-04-30T03:56:14.447" v="536" actId="9405"/>
          <ac:inkMkLst>
            <pc:docMk/>
            <pc:sldMk cId="1036869555" sldId="282"/>
            <ac:inkMk id="2" creationId="{9F518A26-C2BD-8710-EC06-DBF2B97FEE94}"/>
          </ac:inkMkLst>
        </pc:inkChg>
      </pc:sldChg>
      <pc:sldChg chg="addSp new mod">
        <pc:chgData name="Saumya Singh" userId="75f5cf886093cd6e" providerId="LiveId" clId="{6D9088B9-B493-4368-8D18-F96FC12FDF95}" dt="2022-04-30T03:57:40.044" v="554" actId="22"/>
        <pc:sldMkLst>
          <pc:docMk/>
          <pc:sldMk cId="151778497" sldId="283"/>
        </pc:sldMkLst>
        <pc:picChg chg="add">
          <ac:chgData name="Saumya Singh" userId="75f5cf886093cd6e" providerId="LiveId" clId="{6D9088B9-B493-4368-8D18-F96FC12FDF95}" dt="2022-04-30T03:57:40.044" v="554" actId="22"/>
          <ac:picMkLst>
            <pc:docMk/>
            <pc:sldMk cId="151778497" sldId="283"/>
            <ac:picMk id="3" creationId="{7F94BA5E-B93C-2BAD-6634-666C8E9825D4}"/>
          </ac:picMkLst>
        </pc:picChg>
      </pc:sldChg>
      <pc:sldChg chg="addSp delSp modSp new mod">
        <pc:chgData name="Saumya Singh" userId="75f5cf886093cd6e" providerId="LiveId" clId="{6D9088B9-B493-4368-8D18-F96FC12FDF95}" dt="2022-04-30T04:01:49.289" v="613"/>
        <pc:sldMkLst>
          <pc:docMk/>
          <pc:sldMk cId="2637064487" sldId="284"/>
        </pc:sldMkLst>
        <pc:spChg chg="add mod">
          <ac:chgData name="Saumya Singh" userId="75f5cf886093cd6e" providerId="LiveId" clId="{6D9088B9-B493-4368-8D18-F96FC12FDF95}" dt="2022-04-30T03:59:44.956" v="582" actId="207"/>
          <ac:spMkLst>
            <pc:docMk/>
            <pc:sldMk cId="2637064487" sldId="284"/>
            <ac:spMk id="15" creationId="{CDBBE1AC-11D7-173F-4BDE-6D63E313C4A4}"/>
          </ac:spMkLst>
        </pc:spChg>
        <pc:spChg chg="add mod">
          <ac:chgData name="Saumya Singh" userId="75f5cf886093cd6e" providerId="LiveId" clId="{6D9088B9-B493-4368-8D18-F96FC12FDF95}" dt="2022-04-30T04:00:12.705" v="588" actId="1076"/>
          <ac:spMkLst>
            <pc:docMk/>
            <pc:sldMk cId="2637064487" sldId="284"/>
            <ac:spMk id="16" creationId="{A5533765-3476-1592-0354-4687ADE5414A}"/>
          </ac:spMkLst>
        </pc:spChg>
        <pc:spChg chg="add mod">
          <ac:chgData name="Saumya Singh" userId="75f5cf886093cd6e" providerId="LiveId" clId="{6D9088B9-B493-4368-8D18-F96FC12FDF95}" dt="2022-04-30T04:00:32.758" v="592" actId="207"/>
          <ac:spMkLst>
            <pc:docMk/>
            <pc:sldMk cId="2637064487" sldId="284"/>
            <ac:spMk id="17" creationId="{B84F9005-3457-4F5F-5891-5A75819D4D61}"/>
          </ac:spMkLst>
        </pc:spChg>
        <pc:spChg chg="add mod">
          <ac:chgData name="Saumya Singh" userId="75f5cf886093cd6e" providerId="LiveId" clId="{6D9088B9-B493-4368-8D18-F96FC12FDF95}" dt="2022-04-30T04:00:53.955" v="599" actId="1076"/>
          <ac:spMkLst>
            <pc:docMk/>
            <pc:sldMk cId="2637064487" sldId="284"/>
            <ac:spMk id="18" creationId="{5E74ADE1-B283-41D5-ECAD-81356E05F361}"/>
          </ac:spMkLst>
        </pc:spChg>
        <pc:spChg chg="add mod">
          <ac:chgData name="Saumya Singh" userId="75f5cf886093cd6e" providerId="LiveId" clId="{6D9088B9-B493-4368-8D18-F96FC12FDF95}" dt="2022-04-30T04:01:23.809" v="608" actId="1076"/>
          <ac:spMkLst>
            <pc:docMk/>
            <pc:sldMk cId="2637064487" sldId="284"/>
            <ac:spMk id="19" creationId="{911ACF2B-FA7B-E98E-0067-DD94D7DD4E36}"/>
          </ac:spMkLst>
        </pc:spChg>
        <pc:spChg chg="add mod">
          <ac:chgData name="Saumya Singh" userId="75f5cf886093cd6e" providerId="LiveId" clId="{6D9088B9-B493-4368-8D18-F96FC12FDF95}" dt="2022-04-30T04:01:29.598" v="609" actId="1076"/>
          <ac:spMkLst>
            <pc:docMk/>
            <pc:sldMk cId="2637064487" sldId="284"/>
            <ac:spMk id="20" creationId="{6C7C5C7A-5098-5593-3A09-2DF4CCE30087}"/>
          </ac:spMkLst>
        </pc:spChg>
        <pc:grpChg chg="add del mod">
          <ac:chgData name="Saumya Singh" userId="75f5cf886093cd6e" providerId="LiveId" clId="{6D9088B9-B493-4368-8D18-F96FC12FDF95}" dt="2022-04-30T03:59:27.109" v="577"/>
          <ac:grpSpMkLst>
            <pc:docMk/>
            <pc:sldMk cId="2637064487" sldId="284"/>
            <ac:grpSpMk id="6" creationId="{4159A799-6CB0-3E0A-7D16-5E5CB9D8BA24}"/>
          </ac:grpSpMkLst>
        </pc:grpChg>
        <pc:grpChg chg="add del mod">
          <ac:chgData name="Saumya Singh" userId="75f5cf886093cd6e" providerId="LiveId" clId="{6D9088B9-B493-4368-8D18-F96FC12FDF95}" dt="2022-04-30T03:59:26.227" v="574"/>
          <ac:grpSpMkLst>
            <pc:docMk/>
            <pc:sldMk cId="2637064487" sldId="284"/>
            <ac:grpSpMk id="9" creationId="{632FF5A7-8146-0230-90E8-954C563A2920}"/>
          </ac:grpSpMkLst>
        </pc:grpChg>
        <pc:grpChg chg="add del mod">
          <ac:chgData name="Saumya Singh" userId="75f5cf886093cd6e" providerId="LiveId" clId="{6D9088B9-B493-4368-8D18-F96FC12FDF95}" dt="2022-04-30T03:59:25.828" v="572"/>
          <ac:grpSpMkLst>
            <pc:docMk/>
            <pc:sldMk cId="2637064487" sldId="284"/>
            <ac:grpSpMk id="11" creationId="{113CB1C0-503F-8328-88AD-A4670CB42F95}"/>
          </ac:grpSpMkLst>
        </pc:grpChg>
        <pc:grpChg chg="mod">
          <ac:chgData name="Saumya Singh" userId="75f5cf886093cd6e" providerId="LiveId" clId="{6D9088B9-B493-4368-8D18-F96FC12FDF95}" dt="2022-04-30T03:59:24.829" v="569"/>
          <ac:grpSpMkLst>
            <pc:docMk/>
            <pc:sldMk cId="2637064487" sldId="284"/>
            <ac:grpSpMk id="14" creationId="{FCE4C2D0-7EEF-73A1-A7DB-EDA8AF0BB2CD}"/>
          </ac:grpSpMkLst>
        </pc:grpChg>
        <pc:grpChg chg="mod">
          <ac:chgData name="Saumya Singh" userId="75f5cf886093cd6e" providerId="LiveId" clId="{6D9088B9-B493-4368-8D18-F96FC12FDF95}" dt="2022-04-30T04:01:49.289" v="613"/>
          <ac:grpSpMkLst>
            <pc:docMk/>
            <pc:sldMk cId="2637064487" sldId="284"/>
            <ac:grpSpMk id="24" creationId="{A5847B2A-34C9-EB77-9FD0-9D9558C5858C}"/>
          </ac:grpSpMkLst>
        </pc:grpChg>
        <pc:picChg chg="add">
          <ac:chgData name="Saumya Singh" userId="75f5cf886093cd6e" providerId="LiveId" clId="{6D9088B9-B493-4368-8D18-F96FC12FDF95}" dt="2022-04-30T03:58:46.037" v="556" actId="22"/>
          <ac:picMkLst>
            <pc:docMk/>
            <pc:sldMk cId="2637064487" sldId="284"/>
            <ac:picMk id="3" creationId="{6EC312D0-2048-4210-2FB4-AD01F9EAF8DE}"/>
          </ac:picMkLst>
        </pc:picChg>
        <pc:inkChg chg="add del mod">
          <ac:chgData name="Saumya Singh" userId="75f5cf886093cd6e" providerId="LiveId" clId="{6D9088B9-B493-4368-8D18-F96FC12FDF95}" dt="2022-04-30T03:59:28.112" v="578" actId="9405"/>
          <ac:inkMkLst>
            <pc:docMk/>
            <pc:sldMk cId="2637064487" sldId="284"/>
            <ac:inkMk id="4" creationId="{4CC8BDD1-4167-404E-BD89-59763EEEE9BC}"/>
          </ac:inkMkLst>
        </pc:inkChg>
        <pc:inkChg chg="add del mod">
          <ac:chgData name="Saumya Singh" userId="75f5cf886093cd6e" providerId="LiveId" clId="{6D9088B9-B493-4368-8D18-F96FC12FDF95}" dt="2022-04-30T03:59:27.109" v="577"/>
          <ac:inkMkLst>
            <pc:docMk/>
            <pc:sldMk cId="2637064487" sldId="284"/>
            <ac:inkMk id="5" creationId="{54F202E3-69A1-BD3D-0966-58F62CBEB85A}"/>
          </ac:inkMkLst>
        </pc:inkChg>
        <pc:inkChg chg="add del mod">
          <ac:chgData name="Saumya Singh" userId="75f5cf886093cd6e" providerId="LiveId" clId="{6D9088B9-B493-4368-8D18-F96FC12FDF95}" dt="2022-04-30T03:59:26.648" v="575" actId="9405"/>
          <ac:inkMkLst>
            <pc:docMk/>
            <pc:sldMk cId="2637064487" sldId="284"/>
            <ac:inkMk id="7" creationId="{24F38C8F-65F9-32CB-276C-FCCBF74A3D85}"/>
          </ac:inkMkLst>
        </pc:inkChg>
        <pc:inkChg chg="add del mod">
          <ac:chgData name="Saumya Singh" userId="75f5cf886093cd6e" providerId="LiveId" clId="{6D9088B9-B493-4368-8D18-F96FC12FDF95}" dt="2022-04-30T03:59:26.227" v="574"/>
          <ac:inkMkLst>
            <pc:docMk/>
            <pc:sldMk cId="2637064487" sldId="284"/>
            <ac:inkMk id="8" creationId="{15E8A65F-170B-2E8E-E025-8762DC7B5BC5}"/>
          </ac:inkMkLst>
        </pc:inkChg>
        <pc:inkChg chg="add del mod">
          <ac:chgData name="Saumya Singh" userId="75f5cf886093cd6e" providerId="LiveId" clId="{6D9088B9-B493-4368-8D18-F96FC12FDF95}" dt="2022-04-30T03:59:25.828" v="572"/>
          <ac:inkMkLst>
            <pc:docMk/>
            <pc:sldMk cId="2637064487" sldId="284"/>
            <ac:inkMk id="10" creationId="{46233B57-2E87-E58E-E1BC-575FDF8ACEF0}"/>
          </ac:inkMkLst>
        </pc:inkChg>
        <pc:inkChg chg="add del mod">
          <ac:chgData name="Saumya Singh" userId="75f5cf886093cd6e" providerId="LiveId" clId="{6D9088B9-B493-4368-8D18-F96FC12FDF95}" dt="2022-04-30T03:59:25.323" v="570" actId="9405"/>
          <ac:inkMkLst>
            <pc:docMk/>
            <pc:sldMk cId="2637064487" sldId="284"/>
            <ac:inkMk id="12" creationId="{EDE63095-E214-23EB-728D-011AD495821B}"/>
          </ac:inkMkLst>
        </pc:inkChg>
        <pc:inkChg chg="add del mod">
          <ac:chgData name="Saumya Singh" userId="75f5cf886093cd6e" providerId="LiveId" clId="{6D9088B9-B493-4368-8D18-F96FC12FDF95}" dt="2022-04-30T03:59:24.829" v="569"/>
          <ac:inkMkLst>
            <pc:docMk/>
            <pc:sldMk cId="2637064487" sldId="284"/>
            <ac:inkMk id="13" creationId="{D4ACC799-6325-ADD7-5D96-3B3497206F30}"/>
          </ac:inkMkLst>
        </pc:inkChg>
        <pc:inkChg chg="add">
          <ac:chgData name="Saumya Singh" userId="75f5cf886093cd6e" providerId="LiveId" clId="{6D9088B9-B493-4368-8D18-F96FC12FDF95}" dt="2022-04-30T04:01:42.653" v="610" actId="9405"/>
          <ac:inkMkLst>
            <pc:docMk/>
            <pc:sldMk cId="2637064487" sldId="284"/>
            <ac:inkMk id="21" creationId="{8897E582-8A56-0EDF-B6FC-D61B3E6DD351}"/>
          </ac:inkMkLst>
        </pc:inkChg>
        <pc:inkChg chg="add mod">
          <ac:chgData name="Saumya Singh" userId="75f5cf886093cd6e" providerId="LiveId" clId="{6D9088B9-B493-4368-8D18-F96FC12FDF95}" dt="2022-04-30T04:01:49.289" v="613"/>
          <ac:inkMkLst>
            <pc:docMk/>
            <pc:sldMk cId="2637064487" sldId="284"/>
            <ac:inkMk id="22" creationId="{FD0D7C65-830B-7225-5B0C-852A82323AD1}"/>
          </ac:inkMkLst>
        </pc:inkChg>
        <pc:inkChg chg="add mod">
          <ac:chgData name="Saumya Singh" userId="75f5cf886093cd6e" providerId="LiveId" clId="{6D9088B9-B493-4368-8D18-F96FC12FDF95}" dt="2022-04-30T04:01:49.289" v="613"/>
          <ac:inkMkLst>
            <pc:docMk/>
            <pc:sldMk cId="2637064487" sldId="284"/>
            <ac:inkMk id="23" creationId="{4AED2C87-C8B5-3473-A861-E8D07CFBBC3D}"/>
          </ac:inkMkLst>
        </pc:inkChg>
      </pc:sldChg>
      <pc:sldChg chg="addSp modSp new mod">
        <pc:chgData name="Saumya Singh" userId="75f5cf886093cd6e" providerId="LiveId" clId="{6D9088B9-B493-4368-8D18-F96FC12FDF95}" dt="2022-04-30T04:04:37.887" v="647" actId="1076"/>
        <pc:sldMkLst>
          <pc:docMk/>
          <pc:sldMk cId="217270024" sldId="285"/>
        </pc:sldMkLst>
        <pc:spChg chg="add mod">
          <ac:chgData name="Saumya Singh" userId="75f5cf886093cd6e" providerId="LiveId" clId="{6D9088B9-B493-4368-8D18-F96FC12FDF95}" dt="2022-04-30T04:03:25.389" v="626" actId="1076"/>
          <ac:spMkLst>
            <pc:docMk/>
            <pc:sldMk cId="217270024" sldId="285"/>
            <ac:spMk id="5" creationId="{0E5B00CB-CA26-CD9C-F497-22A359B8C56C}"/>
          </ac:spMkLst>
        </pc:spChg>
        <pc:spChg chg="add mod">
          <ac:chgData name="Saumya Singh" userId="75f5cf886093cd6e" providerId="LiveId" clId="{6D9088B9-B493-4368-8D18-F96FC12FDF95}" dt="2022-04-30T04:04:37.887" v="647" actId="1076"/>
          <ac:spMkLst>
            <pc:docMk/>
            <pc:sldMk cId="217270024" sldId="285"/>
            <ac:spMk id="6" creationId="{9FE2EE74-1975-F944-EE44-9698F3749521}"/>
          </ac:spMkLst>
        </pc:spChg>
        <pc:spChg chg="add mod">
          <ac:chgData name="Saumya Singh" userId="75f5cf886093cd6e" providerId="LiveId" clId="{6D9088B9-B493-4368-8D18-F96FC12FDF95}" dt="2022-04-30T04:04:14.756" v="641" actId="1076"/>
          <ac:spMkLst>
            <pc:docMk/>
            <pc:sldMk cId="217270024" sldId="285"/>
            <ac:spMk id="7" creationId="{9A7BB3AB-A549-4A1F-4E07-CE43E7909DB2}"/>
          </ac:spMkLst>
        </pc:spChg>
        <pc:spChg chg="add mod">
          <ac:chgData name="Saumya Singh" userId="75f5cf886093cd6e" providerId="LiveId" clId="{6D9088B9-B493-4368-8D18-F96FC12FDF95}" dt="2022-04-30T04:04:28.330" v="644" actId="1076"/>
          <ac:spMkLst>
            <pc:docMk/>
            <pc:sldMk cId="217270024" sldId="285"/>
            <ac:spMk id="8" creationId="{4EA47443-B23D-BC65-5099-3446D7430E3C}"/>
          </ac:spMkLst>
        </pc:spChg>
        <pc:picChg chg="add mod">
          <ac:chgData name="Saumya Singh" userId="75f5cf886093cd6e" providerId="LiveId" clId="{6D9088B9-B493-4368-8D18-F96FC12FDF95}" dt="2022-04-30T04:03:11.685" v="624" actId="1076"/>
          <ac:picMkLst>
            <pc:docMk/>
            <pc:sldMk cId="217270024" sldId="285"/>
            <ac:picMk id="4" creationId="{305AC4C6-A5E4-FA17-D6EC-E09665A6F589}"/>
          </ac:picMkLst>
        </pc:picChg>
        <pc:inkChg chg="add mod">
          <ac:chgData name="Saumya Singh" userId="75f5cf886093cd6e" providerId="LiveId" clId="{6D9088B9-B493-4368-8D18-F96FC12FDF95}" dt="2022-04-30T04:03:11.685" v="624" actId="1076"/>
          <ac:inkMkLst>
            <pc:docMk/>
            <pc:sldMk cId="217270024" sldId="285"/>
            <ac:inkMk id="2" creationId="{E0BE7C78-1EA7-0FA7-4BF9-13362D2A212C}"/>
          </ac:inkMkLst>
        </pc:inkChg>
      </pc:sldChg>
      <pc:sldChg chg="addSp delSp modSp new mod">
        <pc:chgData name="Saumya Singh" userId="75f5cf886093cd6e" providerId="LiveId" clId="{6D9088B9-B493-4368-8D18-F96FC12FDF95}" dt="2022-04-30T04:06:36.983" v="667" actId="1076"/>
        <pc:sldMkLst>
          <pc:docMk/>
          <pc:sldMk cId="2652835656" sldId="286"/>
        </pc:sldMkLst>
        <pc:spChg chg="add mod">
          <ac:chgData name="Saumya Singh" userId="75f5cf886093cd6e" providerId="LiveId" clId="{6D9088B9-B493-4368-8D18-F96FC12FDF95}" dt="2022-04-30T04:06:36.983" v="667" actId="1076"/>
          <ac:spMkLst>
            <pc:docMk/>
            <pc:sldMk cId="2652835656" sldId="286"/>
            <ac:spMk id="6" creationId="{58D29095-15B8-5974-CF64-68218582756D}"/>
          </ac:spMkLst>
        </pc:spChg>
        <pc:picChg chg="add del">
          <ac:chgData name="Saumya Singh" userId="75f5cf886093cd6e" providerId="LiveId" clId="{6D9088B9-B493-4368-8D18-F96FC12FDF95}" dt="2022-04-30T04:06:00.328" v="650" actId="478"/>
          <ac:picMkLst>
            <pc:docMk/>
            <pc:sldMk cId="2652835656" sldId="286"/>
            <ac:picMk id="3" creationId="{F36DF0E1-D674-3F71-23DF-A89881688EC8}"/>
          </ac:picMkLst>
        </pc:picChg>
        <pc:picChg chg="add">
          <ac:chgData name="Saumya Singh" userId="75f5cf886093cd6e" providerId="LiveId" clId="{6D9088B9-B493-4368-8D18-F96FC12FDF95}" dt="2022-04-30T04:06:01.108" v="651" actId="22"/>
          <ac:picMkLst>
            <pc:docMk/>
            <pc:sldMk cId="2652835656" sldId="286"/>
            <ac:picMk id="5" creationId="{CC8A2F41-3CF0-0E33-6FC6-14256BD1D193}"/>
          </ac:picMkLst>
        </pc:picChg>
      </pc:sldChg>
      <pc:sldChg chg="addSp delSp modSp new mod">
        <pc:chgData name="Saumya Singh" userId="75f5cf886093cd6e" providerId="LiveId" clId="{6D9088B9-B493-4368-8D18-F96FC12FDF95}" dt="2022-04-30T04:10:50.223" v="694"/>
        <pc:sldMkLst>
          <pc:docMk/>
          <pc:sldMk cId="1737897445" sldId="287"/>
        </pc:sldMkLst>
        <pc:spChg chg="add mod">
          <ac:chgData name="Saumya Singh" userId="75f5cf886093cd6e" providerId="LiveId" clId="{6D9088B9-B493-4368-8D18-F96FC12FDF95}" dt="2022-04-30T04:10:31.232" v="689" actId="1076"/>
          <ac:spMkLst>
            <pc:docMk/>
            <pc:sldMk cId="1737897445" sldId="287"/>
            <ac:spMk id="8" creationId="{BDCDEFCE-45F8-2844-1275-09FC364EE08E}"/>
          </ac:spMkLst>
        </pc:spChg>
        <pc:grpChg chg="mod">
          <ac:chgData name="Saumya Singh" userId="75f5cf886093cd6e" providerId="LiveId" clId="{6D9088B9-B493-4368-8D18-F96FC12FDF95}" dt="2022-04-30T04:10:50.223" v="694"/>
          <ac:grpSpMkLst>
            <pc:docMk/>
            <pc:sldMk cId="1737897445" sldId="287"/>
            <ac:grpSpMk id="13" creationId="{C72D3B13-16CA-8317-E5B1-C182734AE856}"/>
          </ac:grpSpMkLst>
        </pc:grpChg>
        <pc:picChg chg="add">
          <ac:chgData name="Saumya Singh" userId="75f5cf886093cd6e" providerId="LiveId" clId="{6D9088B9-B493-4368-8D18-F96FC12FDF95}" dt="2022-04-30T04:07:05.700" v="669" actId="22"/>
          <ac:picMkLst>
            <pc:docMk/>
            <pc:sldMk cId="1737897445" sldId="287"/>
            <ac:picMk id="3" creationId="{068AF1F9-96BF-14D1-3A1A-31134875A825}"/>
          </ac:picMkLst>
        </pc:picChg>
        <pc:picChg chg="add del mod">
          <ac:chgData name="Saumya Singh" userId="75f5cf886093cd6e" providerId="LiveId" clId="{6D9088B9-B493-4368-8D18-F96FC12FDF95}" dt="2022-04-30T04:09:57.045" v="672" actId="478"/>
          <ac:picMkLst>
            <pc:docMk/>
            <pc:sldMk cId="1737897445" sldId="287"/>
            <ac:picMk id="5" creationId="{6068B0FD-D3BF-119C-D4EB-034A87ECF141}"/>
          </ac:picMkLst>
        </pc:picChg>
        <pc:picChg chg="add">
          <ac:chgData name="Saumya Singh" userId="75f5cf886093cd6e" providerId="LiveId" clId="{6D9088B9-B493-4368-8D18-F96FC12FDF95}" dt="2022-04-30T04:09:57.913" v="673" actId="22"/>
          <ac:picMkLst>
            <pc:docMk/>
            <pc:sldMk cId="1737897445" sldId="287"/>
            <ac:picMk id="7" creationId="{7A379BC5-C1C6-3CCC-559D-97F430A0B237}"/>
          </ac:picMkLst>
        </pc:picChg>
        <pc:inkChg chg="add">
          <ac:chgData name="Saumya Singh" userId="75f5cf886093cd6e" providerId="LiveId" clId="{6D9088B9-B493-4368-8D18-F96FC12FDF95}" dt="2022-04-30T04:10:40.904" v="690" actId="9405"/>
          <ac:inkMkLst>
            <pc:docMk/>
            <pc:sldMk cId="1737897445" sldId="287"/>
            <ac:inkMk id="9" creationId="{353B7801-D318-0726-329F-3BCAA1ACF5D1}"/>
          </ac:inkMkLst>
        </pc:inkChg>
        <pc:inkChg chg="add">
          <ac:chgData name="Saumya Singh" userId="75f5cf886093cd6e" providerId="LiveId" clId="{6D9088B9-B493-4368-8D18-F96FC12FDF95}" dt="2022-04-30T04:10:42.842" v="691" actId="9405"/>
          <ac:inkMkLst>
            <pc:docMk/>
            <pc:sldMk cId="1737897445" sldId="287"/>
            <ac:inkMk id="10" creationId="{A9DBDC39-A7DB-A213-5927-26A70F3E9FDD}"/>
          </ac:inkMkLst>
        </pc:inkChg>
        <pc:inkChg chg="add mod">
          <ac:chgData name="Saumya Singh" userId="75f5cf886093cd6e" providerId="LiveId" clId="{6D9088B9-B493-4368-8D18-F96FC12FDF95}" dt="2022-04-30T04:10:50.223" v="694"/>
          <ac:inkMkLst>
            <pc:docMk/>
            <pc:sldMk cId="1737897445" sldId="287"/>
            <ac:inkMk id="11" creationId="{A8DEF147-CD51-05D6-ADE2-0C25DA5DE340}"/>
          </ac:inkMkLst>
        </pc:inkChg>
        <pc:inkChg chg="add mod">
          <ac:chgData name="Saumya Singh" userId="75f5cf886093cd6e" providerId="LiveId" clId="{6D9088B9-B493-4368-8D18-F96FC12FDF95}" dt="2022-04-30T04:10:50.223" v="694"/>
          <ac:inkMkLst>
            <pc:docMk/>
            <pc:sldMk cId="1737897445" sldId="287"/>
            <ac:inkMk id="12" creationId="{CB08C30C-9A8B-229E-D89D-4CE3B4E93D61}"/>
          </ac:inkMkLst>
        </pc:inkChg>
      </pc:sldChg>
      <pc:sldChg chg="addSp new mod">
        <pc:chgData name="Saumya Singh" userId="75f5cf886093cd6e" providerId="LiveId" clId="{6D9088B9-B493-4368-8D18-F96FC12FDF95}" dt="2022-04-30T04:13:23.510" v="697" actId="22"/>
        <pc:sldMkLst>
          <pc:docMk/>
          <pc:sldMk cId="2771884574" sldId="288"/>
        </pc:sldMkLst>
        <pc:picChg chg="add">
          <ac:chgData name="Saumya Singh" userId="75f5cf886093cd6e" providerId="LiveId" clId="{6D9088B9-B493-4368-8D18-F96FC12FDF95}" dt="2022-04-30T04:13:23.510" v="697" actId="22"/>
          <ac:picMkLst>
            <pc:docMk/>
            <pc:sldMk cId="2771884574" sldId="288"/>
            <ac:picMk id="4" creationId="{A79F9FCF-F06B-228E-DE6E-33C6CED9A827}"/>
          </ac:picMkLst>
        </pc:picChg>
        <pc:inkChg chg="add">
          <ac:chgData name="Saumya Singh" userId="75f5cf886093cd6e" providerId="LiveId" clId="{6D9088B9-B493-4368-8D18-F96FC12FDF95}" dt="2022-04-30T04:13:23.439" v="696" actId="9405"/>
          <ac:inkMkLst>
            <pc:docMk/>
            <pc:sldMk cId="2771884574" sldId="288"/>
            <ac:inkMk id="2" creationId="{D7D637AC-1F96-441C-197B-380472A62AB2}"/>
          </ac:inkMkLst>
        </pc:inkChg>
      </pc:sldChg>
      <pc:sldChg chg="addSp new mod">
        <pc:chgData name="Saumya Singh" userId="75f5cf886093cd6e" providerId="LiveId" clId="{6D9088B9-B493-4368-8D18-F96FC12FDF95}" dt="2022-04-30T04:14:15.805" v="699" actId="22"/>
        <pc:sldMkLst>
          <pc:docMk/>
          <pc:sldMk cId="2403733383" sldId="289"/>
        </pc:sldMkLst>
        <pc:picChg chg="add">
          <ac:chgData name="Saumya Singh" userId="75f5cf886093cd6e" providerId="LiveId" clId="{6D9088B9-B493-4368-8D18-F96FC12FDF95}" dt="2022-04-30T04:14:15.805" v="699" actId="22"/>
          <ac:picMkLst>
            <pc:docMk/>
            <pc:sldMk cId="2403733383" sldId="289"/>
            <ac:picMk id="3" creationId="{32FDDBD8-86F0-A0BB-3FE1-A36095D3EAB8}"/>
          </ac:picMkLst>
        </pc:picChg>
      </pc:sldChg>
      <pc:sldChg chg="addSp modSp new mod">
        <pc:chgData name="Saumya Singh" userId="75f5cf886093cd6e" providerId="LiveId" clId="{6D9088B9-B493-4368-8D18-F96FC12FDF95}" dt="2022-04-30T04:32:18.550" v="743" actId="1036"/>
        <pc:sldMkLst>
          <pc:docMk/>
          <pc:sldMk cId="245779990" sldId="290"/>
        </pc:sldMkLst>
        <pc:spChg chg="add mod">
          <ac:chgData name="Saumya Singh" userId="75f5cf886093cd6e" providerId="LiveId" clId="{6D9088B9-B493-4368-8D18-F96FC12FDF95}" dt="2022-04-30T04:32:16.058" v="742" actId="20577"/>
          <ac:spMkLst>
            <pc:docMk/>
            <pc:sldMk cId="245779990" sldId="290"/>
            <ac:spMk id="4" creationId="{C07DF18B-99D6-765A-5A31-8D53325F2ACB}"/>
          </ac:spMkLst>
        </pc:spChg>
        <pc:picChg chg="add mod">
          <ac:chgData name="Saumya Singh" userId="75f5cf886093cd6e" providerId="LiveId" clId="{6D9088B9-B493-4368-8D18-F96FC12FDF95}" dt="2022-04-30T04:32:18.550" v="743" actId="1036"/>
          <ac:picMkLst>
            <pc:docMk/>
            <pc:sldMk cId="245779990" sldId="290"/>
            <ac:picMk id="3" creationId="{0A61B96E-B013-675F-6101-AAB8842FABF3}"/>
          </ac:picMkLst>
        </pc:picChg>
      </pc:sldChg>
      <pc:sldChg chg="addSp delSp new mod">
        <pc:chgData name="Saumya Singh" userId="75f5cf886093cd6e" providerId="LiveId" clId="{6D9088B9-B493-4368-8D18-F96FC12FDF95}" dt="2022-04-30T04:22:18.051" v="735" actId="22"/>
        <pc:sldMkLst>
          <pc:docMk/>
          <pc:sldMk cId="4132746312" sldId="291"/>
        </pc:sldMkLst>
        <pc:picChg chg="add del">
          <ac:chgData name="Saumya Singh" userId="75f5cf886093cd6e" providerId="LiveId" clId="{6D9088B9-B493-4368-8D18-F96FC12FDF95}" dt="2022-04-30T04:22:17.437" v="734" actId="478"/>
          <ac:picMkLst>
            <pc:docMk/>
            <pc:sldMk cId="4132746312" sldId="291"/>
            <ac:picMk id="3" creationId="{08916BE2-4574-FFCB-6B21-0AF81402C7CC}"/>
          </ac:picMkLst>
        </pc:picChg>
        <pc:picChg chg="add">
          <ac:chgData name="Saumya Singh" userId="75f5cf886093cd6e" providerId="LiveId" clId="{6D9088B9-B493-4368-8D18-F96FC12FDF95}" dt="2022-04-30T04:22:18.051" v="735" actId="22"/>
          <ac:picMkLst>
            <pc:docMk/>
            <pc:sldMk cId="4132746312" sldId="291"/>
            <ac:picMk id="5" creationId="{8A658326-652F-B333-16F5-684FA21DF511}"/>
          </ac:picMkLst>
        </pc:picChg>
      </pc:sldChg>
      <pc:sldChg chg="addSp new mod">
        <pc:chgData name="Saumya Singh" userId="75f5cf886093cd6e" providerId="LiveId" clId="{6D9088B9-B493-4368-8D18-F96FC12FDF95}" dt="2022-04-30T04:22:55.463" v="737" actId="22"/>
        <pc:sldMkLst>
          <pc:docMk/>
          <pc:sldMk cId="4120128451" sldId="292"/>
        </pc:sldMkLst>
        <pc:picChg chg="add">
          <ac:chgData name="Saumya Singh" userId="75f5cf886093cd6e" providerId="LiveId" clId="{6D9088B9-B493-4368-8D18-F96FC12FDF95}" dt="2022-04-30T04:22:55.463" v="737" actId="22"/>
          <ac:picMkLst>
            <pc:docMk/>
            <pc:sldMk cId="4120128451" sldId="292"/>
            <ac:picMk id="3" creationId="{B28F8018-655C-1875-6E56-BA62BF55FD72}"/>
          </ac:picMkLst>
        </pc:picChg>
      </pc:sldChg>
      <pc:sldChg chg="addSp delSp new mod">
        <pc:chgData name="Saumya Singh" userId="75f5cf886093cd6e" providerId="LiveId" clId="{6D9088B9-B493-4368-8D18-F96FC12FDF95}" dt="2022-04-30T04:35:34.081" v="745" actId="22"/>
        <pc:sldMkLst>
          <pc:docMk/>
          <pc:sldMk cId="3796714455" sldId="293"/>
        </pc:sldMkLst>
        <pc:picChg chg="add del">
          <ac:chgData name="Saumya Singh" userId="75f5cf886093cd6e" providerId="LiveId" clId="{6D9088B9-B493-4368-8D18-F96FC12FDF95}" dt="2022-04-30T04:35:33.428" v="744" actId="478"/>
          <ac:picMkLst>
            <pc:docMk/>
            <pc:sldMk cId="3796714455" sldId="293"/>
            <ac:picMk id="3" creationId="{620F098D-67C6-D996-A0C0-A9F40172BE41}"/>
          </ac:picMkLst>
        </pc:picChg>
        <pc:picChg chg="add">
          <ac:chgData name="Saumya Singh" userId="75f5cf886093cd6e" providerId="LiveId" clId="{6D9088B9-B493-4368-8D18-F96FC12FDF95}" dt="2022-04-30T04:35:34.081" v="745" actId="22"/>
          <ac:picMkLst>
            <pc:docMk/>
            <pc:sldMk cId="3796714455" sldId="293"/>
            <ac:picMk id="5" creationId="{0955498F-D261-D23E-946C-EB5363E72D20}"/>
          </ac:picMkLst>
        </pc:picChg>
      </pc:sldChg>
      <pc:sldChg chg="addSp new mod">
        <pc:chgData name="Saumya Singh" userId="75f5cf886093cd6e" providerId="LiveId" clId="{6D9088B9-B493-4368-8D18-F96FC12FDF95}" dt="2022-04-30T04:39:25.756" v="747" actId="22"/>
        <pc:sldMkLst>
          <pc:docMk/>
          <pc:sldMk cId="1372189089" sldId="294"/>
        </pc:sldMkLst>
        <pc:picChg chg="add">
          <ac:chgData name="Saumya Singh" userId="75f5cf886093cd6e" providerId="LiveId" clId="{6D9088B9-B493-4368-8D18-F96FC12FDF95}" dt="2022-04-30T04:39:25.756" v="747" actId="22"/>
          <ac:picMkLst>
            <pc:docMk/>
            <pc:sldMk cId="1372189089" sldId="294"/>
            <ac:picMk id="3" creationId="{35C6CD8A-2E05-3EEE-4BE6-20BCA74E913D}"/>
          </ac:picMkLst>
        </pc:picChg>
      </pc:sldChg>
      <pc:sldChg chg="addSp delSp modSp new mod">
        <pc:chgData name="Saumya Singh" userId="75f5cf886093cd6e" providerId="LiveId" clId="{6D9088B9-B493-4368-8D18-F96FC12FDF95}" dt="2022-04-30T04:45:04.565" v="858" actId="1076"/>
        <pc:sldMkLst>
          <pc:docMk/>
          <pc:sldMk cId="2579681760" sldId="295"/>
        </pc:sldMkLst>
        <pc:spChg chg="add del mod">
          <ac:chgData name="Saumya Singh" userId="75f5cf886093cd6e" providerId="LiveId" clId="{6D9088B9-B493-4368-8D18-F96FC12FDF95}" dt="2022-04-30T04:43:16.002" v="793" actId="1076"/>
          <ac:spMkLst>
            <pc:docMk/>
            <pc:sldMk cId="2579681760" sldId="295"/>
            <ac:spMk id="6" creationId="{7EDB43B8-53F6-1CFE-8750-C2248FDF9F1C}"/>
          </ac:spMkLst>
        </pc:spChg>
        <pc:spChg chg="add mod">
          <ac:chgData name="Saumya Singh" userId="75f5cf886093cd6e" providerId="LiveId" clId="{6D9088B9-B493-4368-8D18-F96FC12FDF95}" dt="2022-04-30T04:43:35.426" v="798" actId="207"/>
          <ac:spMkLst>
            <pc:docMk/>
            <pc:sldMk cId="2579681760" sldId="295"/>
            <ac:spMk id="7" creationId="{F02171F9-3670-691A-3874-FDADB3A542FE}"/>
          </ac:spMkLst>
        </pc:spChg>
        <pc:spChg chg="add mod">
          <ac:chgData name="Saumya Singh" userId="75f5cf886093cd6e" providerId="LiveId" clId="{6D9088B9-B493-4368-8D18-F96FC12FDF95}" dt="2022-04-30T04:43:54.661" v="802" actId="1076"/>
          <ac:spMkLst>
            <pc:docMk/>
            <pc:sldMk cId="2579681760" sldId="295"/>
            <ac:spMk id="8" creationId="{C6FBD434-8FA8-6761-8DEA-C75854382FC6}"/>
          </ac:spMkLst>
        </pc:spChg>
        <pc:spChg chg="add mod">
          <ac:chgData name="Saumya Singh" userId="75f5cf886093cd6e" providerId="LiveId" clId="{6D9088B9-B493-4368-8D18-F96FC12FDF95}" dt="2022-04-30T04:45:04.565" v="858" actId="1076"/>
          <ac:spMkLst>
            <pc:docMk/>
            <pc:sldMk cId="2579681760" sldId="295"/>
            <ac:spMk id="10" creationId="{439B9E4C-4EC8-FBE1-3DF9-AFC45B1E24D0}"/>
          </ac:spMkLst>
        </pc:spChg>
        <pc:picChg chg="add del">
          <ac:chgData name="Saumya Singh" userId="75f5cf886093cd6e" providerId="LiveId" clId="{6D9088B9-B493-4368-8D18-F96FC12FDF95}" dt="2022-04-30T04:40:42.568" v="750" actId="478"/>
          <ac:picMkLst>
            <pc:docMk/>
            <pc:sldMk cId="2579681760" sldId="295"/>
            <ac:picMk id="3" creationId="{9474D294-0F91-B72B-CF28-698E38D6E5CB}"/>
          </ac:picMkLst>
        </pc:picChg>
        <pc:picChg chg="add">
          <ac:chgData name="Saumya Singh" userId="75f5cf886093cd6e" providerId="LiveId" clId="{6D9088B9-B493-4368-8D18-F96FC12FDF95}" dt="2022-04-30T04:40:43.145" v="751" actId="22"/>
          <ac:picMkLst>
            <pc:docMk/>
            <pc:sldMk cId="2579681760" sldId="295"/>
            <ac:picMk id="5" creationId="{1F226BF6-21F8-F4AF-563F-F208973155BA}"/>
          </ac:picMkLst>
        </pc:picChg>
        <pc:inkChg chg="add">
          <ac:chgData name="Saumya Singh" userId="75f5cf886093cd6e" providerId="LiveId" clId="{6D9088B9-B493-4368-8D18-F96FC12FDF95}" dt="2022-04-30T04:44:18.327" v="803" actId="9405"/>
          <ac:inkMkLst>
            <pc:docMk/>
            <pc:sldMk cId="2579681760" sldId="295"/>
            <ac:inkMk id="9" creationId="{E1045E0E-5482-2B37-31CF-A6212D0A0E36}"/>
          </ac:inkMkLst>
        </pc:inkChg>
      </pc:sldChg>
      <pc:sldChg chg="addSp new mod">
        <pc:chgData name="Saumya Singh" userId="75f5cf886093cd6e" providerId="LiveId" clId="{6D9088B9-B493-4368-8D18-F96FC12FDF95}" dt="2022-04-30T04:46:10.039" v="860" actId="22"/>
        <pc:sldMkLst>
          <pc:docMk/>
          <pc:sldMk cId="1590074170" sldId="296"/>
        </pc:sldMkLst>
        <pc:picChg chg="add">
          <ac:chgData name="Saumya Singh" userId="75f5cf886093cd6e" providerId="LiveId" clId="{6D9088B9-B493-4368-8D18-F96FC12FDF95}" dt="2022-04-30T04:46:10.039" v="860" actId="22"/>
          <ac:picMkLst>
            <pc:docMk/>
            <pc:sldMk cId="1590074170" sldId="296"/>
            <ac:picMk id="3" creationId="{E30FD65B-3EC1-4D12-7AD7-E1FFAD5B8B0D}"/>
          </ac:picMkLst>
        </pc:picChg>
      </pc:sldChg>
      <pc:sldChg chg="addSp new mod">
        <pc:chgData name="Saumya Singh" userId="75f5cf886093cd6e" providerId="LiveId" clId="{6D9088B9-B493-4368-8D18-F96FC12FDF95}" dt="2022-04-30T04:47:25.373" v="862" actId="22"/>
        <pc:sldMkLst>
          <pc:docMk/>
          <pc:sldMk cId="3452684127" sldId="297"/>
        </pc:sldMkLst>
        <pc:picChg chg="add">
          <ac:chgData name="Saumya Singh" userId="75f5cf886093cd6e" providerId="LiveId" clId="{6D9088B9-B493-4368-8D18-F96FC12FDF95}" dt="2022-04-30T04:47:25.373" v="862" actId="22"/>
          <ac:picMkLst>
            <pc:docMk/>
            <pc:sldMk cId="3452684127" sldId="297"/>
            <ac:picMk id="3" creationId="{433CDD03-6A2C-FAD8-50C7-C3FE5BCC9546}"/>
          </ac:picMkLst>
        </pc:picChg>
      </pc:sldChg>
      <pc:sldChg chg="addSp delSp new mod">
        <pc:chgData name="Saumya Singh" userId="75f5cf886093cd6e" providerId="LiveId" clId="{6D9088B9-B493-4368-8D18-F96FC12FDF95}" dt="2022-04-30T04:48:45.161" v="866" actId="22"/>
        <pc:sldMkLst>
          <pc:docMk/>
          <pc:sldMk cId="3546479820" sldId="298"/>
        </pc:sldMkLst>
        <pc:picChg chg="add del">
          <ac:chgData name="Saumya Singh" userId="75f5cf886093cd6e" providerId="LiveId" clId="{6D9088B9-B493-4368-8D18-F96FC12FDF95}" dt="2022-04-30T04:48:44.593" v="865" actId="478"/>
          <ac:picMkLst>
            <pc:docMk/>
            <pc:sldMk cId="3546479820" sldId="298"/>
            <ac:picMk id="3" creationId="{2E140A33-FA7B-0A13-EEEC-B77D4AC3790B}"/>
          </ac:picMkLst>
        </pc:picChg>
        <pc:picChg chg="add">
          <ac:chgData name="Saumya Singh" userId="75f5cf886093cd6e" providerId="LiveId" clId="{6D9088B9-B493-4368-8D18-F96FC12FDF95}" dt="2022-04-30T04:48:45.161" v="866" actId="22"/>
          <ac:picMkLst>
            <pc:docMk/>
            <pc:sldMk cId="3546479820" sldId="298"/>
            <ac:picMk id="5" creationId="{8ACAE912-7D0C-ED0C-63CC-FB2C930801D6}"/>
          </ac:picMkLst>
        </pc:picChg>
      </pc:sldChg>
      <pc:sldChg chg="addSp delSp modSp new mod">
        <pc:chgData name="Saumya Singh" userId="75f5cf886093cd6e" providerId="LiveId" clId="{6D9088B9-B493-4368-8D18-F96FC12FDF95}" dt="2022-04-30T04:51:22.997" v="887" actId="478"/>
        <pc:sldMkLst>
          <pc:docMk/>
          <pc:sldMk cId="3914704758" sldId="299"/>
        </pc:sldMkLst>
        <pc:spChg chg="add mod">
          <ac:chgData name="Saumya Singh" userId="75f5cf886093cd6e" providerId="LiveId" clId="{6D9088B9-B493-4368-8D18-F96FC12FDF95}" dt="2022-04-30T04:49:54.957" v="881" actId="1076"/>
          <ac:spMkLst>
            <pc:docMk/>
            <pc:sldMk cId="3914704758" sldId="299"/>
            <ac:spMk id="4" creationId="{00CB21FD-AAEB-D6DA-3460-FDDD47746E43}"/>
          </ac:spMkLst>
        </pc:spChg>
        <pc:picChg chg="add del mod">
          <ac:chgData name="Saumya Singh" userId="75f5cf886093cd6e" providerId="LiveId" clId="{6D9088B9-B493-4368-8D18-F96FC12FDF95}" dt="2022-04-30T04:51:22.997" v="887" actId="478"/>
          <ac:picMkLst>
            <pc:docMk/>
            <pc:sldMk cId="3914704758" sldId="299"/>
            <ac:picMk id="3" creationId="{F984BAD6-9D12-CD0E-8A37-3F0C57A5DFAE}"/>
          </ac:picMkLst>
        </pc:picChg>
        <pc:inkChg chg="add">
          <ac:chgData name="Saumya Singh" userId="75f5cf886093cd6e" providerId="LiveId" clId="{6D9088B9-B493-4368-8D18-F96FC12FDF95}" dt="2022-04-30T04:50:53.464" v="882" actId="9405"/>
          <ac:inkMkLst>
            <pc:docMk/>
            <pc:sldMk cId="3914704758" sldId="299"/>
            <ac:inkMk id="5" creationId="{CC36D4FD-AEA6-EA01-4C7D-F9564762765E}"/>
          </ac:inkMkLst>
        </pc:inkChg>
        <pc:inkChg chg="add">
          <ac:chgData name="Saumya Singh" userId="75f5cf886093cd6e" providerId="LiveId" clId="{6D9088B9-B493-4368-8D18-F96FC12FDF95}" dt="2022-04-30T04:50:56.579" v="883" actId="9405"/>
          <ac:inkMkLst>
            <pc:docMk/>
            <pc:sldMk cId="3914704758" sldId="299"/>
            <ac:inkMk id="6" creationId="{061CDE6E-74BA-CD3D-2CCB-2E8E7333140B}"/>
          </ac:inkMkLst>
        </pc:inkChg>
      </pc:sldChg>
      <pc:sldChg chg="addSp delSp modSp new mod">
        <pc:chgData name="Saumya Singh" userId="75f5cf886093cd6e" providerId="LiveId" clId="{6D9088B9-B493-4368-8D18-F96FC12FDF95}" dt="2022-04-30T04:56:17.389" v="915" actId="22"/>
        <pc:sldMkLst>
          <pc:docMk/>
          <pc:sldMk cId="1178968304" sldId="300"/>
        </pc:sldMkLst>
        <pc:grpChg chg="del mod">
          <ac:chgData name="Saumya Singh" userId="75f5cf886093cd6e" providerId="LiveId" clId="{6D9088B9-B493-4368-8D18-F96FC12FDF95}" dt="2022-04-30T04:56:08.006" v="911"/>
          <ac:grpSpMkLst>
            <pc:docMk/>
            <pc:sldMk cId="1178968304" sldId="300"/>
            <ac:grpSpMk id="11" creationId="{4D062D1E-5C5B-CF01-B913-0A934C462335}"/>
          </ac:grpSpMkLst>
        </pc:grpChg>
        <pc:picChg chg="add del">
          <ac:chgData name="Saumya Singh" userId="75f5cf886093cd6e" providerId="LiveId" clId="{6D9088B9-B493-4368-8D18-F96FC12FDF95}" dt="2022-04-30T04:55:48.050" v="903" actId="478"/>
          <ac:picMkLst>
            <pc:docMk/>
            <pc:sldMk cId="1178968304" sldId="300"/>
            <ac:picMk id="3" creationId="{0BC4C5DB-5F8A-1EE0-6C8F-D1BAF00FD8D3}"/>
          </ac:picMkLst>
        </pc:picChg>
        <pc:picChg chg="add del mod">
          <ac:chgData name="Saumya Singh" userId="75f5cf886093cd6e" providerId="LiveId" clId="{6D9088B9-B493-4368-8D18-F96FC12FDF95}" dt="2022-04-30T04:55:51.847" v="905" actId="478"/>
          <ac:picMkLst>
            <pc:docMk/>
            <pc:sldMk cId="1178968304" sldId="300"/>
            <ac:picMk id="15" creationId="{BACF3BAA-4CD8-B8D9-68E7-97EF7FB59936}"/>
          </ac:picMkLst>
        </pc:picChg>
        <pc:picChg chg="add del">
          <ac:chgData name="Saumya Singh" userId="75f5cf886093cd6e" providerId="LiveId" clId="{6D9088B9-B493-4368-8D18-F96FC12FDF95}" dt="2022-04-30T04:55:58.748" v="909" actId="22"/>
          <ac:picMkLst>
            <pc:docMk/>
            <pc:sldMk cId="1178968304" sldId="300"/>
            <ac:picMk id="17" creationId="{0B5B76E9-D305-18A9-0F7F-F1AB69CB7DF4}"/>
          </ac:picMkLst>
        </pc:picChg>
        <pc:picChg chg="add">
          <ac:chgData name="Saumya Singh" userId="75f5cf886093cd6e" providerId="LiveId" clId="{6D9088B9-B493-4368-8D18-F96FC12FDF95}" dt="2022-04-30T04:56:17.389" v="915" actId="22"/>
          <ac:picMkLst>
            <pc:docMk/>
            <pc:sldMk cId="1178968304" sldId="300"/>
            <ac:picMk id="19" creationId="{6671B530-327D-0B61-9233-3DE880019881}"/>
          </ac:picMkLst>
        </pc:picChg>
        <pc:inkChg chg="add del">
          <ac:chgData name="Saumya Singh" userId="75f5cf886093cd6e" providerId="LiveId" clId="{6D9088B9-B493-4368-8D18-F96FC12FDF95}" dt="2022-04-30T04:53:20.152" v="891" actId="9405"/>
          <ac:inkMkLst>
            <pc:docMk/>
            <pc:sldMk cId="1178968304" sldId="300"/>
            <ac:inkMk id="4" creationId="{689E32D7-E1CA-863F-BAF5-3ADABA833739}"/>
          </ac:inkMkLst>
        </pc:inkChg>
        <pc:inkChg chg="add del">
          <ac:chgData name="Saumya Singh" userId="75f5cf886093cd6e" providerId="LiveId" clId="{6D9088B9-B493-4368-8D18-F96FC12FDF95}" dt="2022-04-30T04:56:08.006" v="913"/>
          <ac:inkMkLst>
            <pc:docMk/>
            <pc:sldMk cId="1178968304" sldId="300"/>
            <ac:inkMk id="5" creationId="{1515569F-ECF4-46F4-1D8E-0F356A317228}"/>
          </ac:inkMkLst>
        </pc:inkChg>
        <pc:inkChg chg="add">
          <ac:chgData name="Saumya Singh" userId="75f5cf886093cd6e" providerId="LiveId" clId="{6D9088B9-B493-4368-8D18-F96FC12FDF95}" dt="2022-04-30T04:53:27.412" v="893" actId="9405"/>
          <ac:inkMkLst>
            <pc:docMk/>
            <pc:sldMk cId="1178968304" sldId="300"/>
            <ac:inkMk id="6" creationId="{5F6A06D8-2D98-323A-1CA0-3658D494F8AC}"/>
          </ac:inkMkLst>
        </pc:inkChg>
        <pc:inkChg chg="add">
          <ac:chgData name="Saumya Singh" userId="75f5cf886093cd6e" providerId="LiveId" clId="{6D9088B9-B493-4368-8D18-F96FC12FDF95}" dt="2022-04-30T04:55:33.612" v="894" actId="9405"/>
          <ac:inkMkLst>
            <pc:docMk/>
            <pc:sldMk cId="1178968304" sldId="300"/>
            <ac:inkMk id="7" creationId="{21F67251-5B42-4BE4-D955-7B33CDD954D1}"/>
          </ac:inkMkLst>
        </pc:inkChg>
        <pc:inkChg chg="add del">
          <ac:chgData name="Saumya Singh" userId="75f5cf886093cd6e" providerId="LiveId" clId="{6D9088B9-B493-4368-8D18-F96FC12FDF95}" dt="2022-04-30T04:56:08.006" v="914"/>
          <ac:inkMkLst>
            <pc:docMk/>
            <pc:sldMk cId="1178968304" sldId="300"/>
            <ac:inkMk id="8" creationId="{99CFCB86-D97C-5A2E-ECE2-61139E634035}"/>
          </ac:inkMkLst>
        </pc:inkChg>
        <pc:inkChg chg="add del mod">
          <ac:chgData name="Saumya Singh" userId="75f5cf886093cd6e" providerId="LiveId" clId="{6D9088B9-B493-4368-8D18-F96FC12FDF95}" dt="2022-04-30T04:56:08.006" v="911"/>
          <ac:inkMkLst>
            <pc:docMk/>
            <pc:sldMk cId="1178968304" sldId="300"/>
            <ac:inkMk id="9" creationId="{66B8FFD3-8C58-06C1-F54E-76CF47656F6F}"/>
          </ac:inkMkLst>
        </pc:inkChg>
        <pc:inkChg chg="add del mod">
          <ac:chgData name="Saumya Singh" userId="75f5cf886093cd6e" providerId="LiveId" clId="{6D9088B9-B493-4368-8D18-F96FC12FDF95}" dt="2022-04-30T04:56:08.006" v="912"/>
          <ac:inkMkLst>
            <pc:docMk/>
            <pc:sldMk cId="1178968304" sldId="300"/>
            <ac:inkMk id="10" creationId="{99B1559B-6EDF-8D2D-8B2B-3111B2E783CD}"/>
          </ac:inkMkLst>
        </pc:inkChg>
        <pc:inkChg chg="add del">
          <ac:chgData name="Saumya Singh" userId="75f5cf886093cd6e" providerId="LiveId" clId="{6D9088B9-B493-4368-8D18-F96FC12FDF95}" dt="2022-04-30T04:56:08.005" v="910"/>
          <ac:inkMkLst>
            <pc:docMk/>
            <pc:sldMk cId="1178968304" sldId="300"/>
            <ac:inkMk id="12" creationId="{7E6AB51F-E436-9F83-F1CF-E66A69C60EEF}"/>
          </ac:inkMkLst>
        </pc:inkChg>
        <pc:inkChg chg="add">
          <ac:chgData name="Saumya Singh" userId="75f5cf886093cd6e" providerId="LiveId" clId="{6D9088B9-B493-4368-8D18-F96FC12FDF95}" dt="2022-04-30T04:55:43.478" v="900" actId="9405"/>
          <ac:inkMkLst>
            <pc:docMk/>
            <pc:sldMk cId="1178968304" sldId="300"/>
            <ac:inkMk id="13" creationId="{C38736AD-2E46-1DA0-E89C-5D05B7E5A060}"/>
          </ac:inkMkLst>
        </pc:inkChg>
      </pc:sldChg>
      <pc:sldChg chg="addSp modSp new mod">
        <pc:chgData name="Saumya Singh" userId="75f5cf886093cd6e" providerId="LiveId" clId="{6D9088B9-B493-4368-8D18-F96FC12FDF95}" dt="2022-04-30T04:58:45.665" v="928" actId="1076"/>
        <pc:sldMkLst>
          <pc:docMk/>
          <pc:sldMk cId="1622526174" sldId="301"/>
        </pc:sldMkLst>
        <pc:spChg chg="add mod">
          <ac:chgData name="Saumya Singh" userId="75f5cf886093cd6e" providerId="LiveId" clId="{6D9088B9-B493-4368-8D18-F96FC12FDF95}" dt="2022-04-30T04:58:45.665" v="928" actId="1076"/>
          <ac:spMkLst>
            <pc:docMk/>
            <pc:sldMk cId="1622526174" sldId="301"/>
            <ac:spMk id="4" creationId="{1EFA7241-050C-07D0-87C7-E3678D985359}"/>
          </ac:spMkLst>
        </pc:spChg>
        <pc:picChg chg="add">
          <ac:chgData name="Saumya Singh" userId="75f5cf886093cd6e" providerId="LiveId" clId="{6D9088B9-B493-4368-8D18-F96FC12FDF95}" dt="2022-04-30T04:56:43.209" v="917" actId="22"/>
          <ac:picMkLst>
            <pc:docMk/>
            <pc:sldMk cId="1622526174" sldId="301"/>
            <ac:picMk id="3" creationId="{176C7E61-8C6B-D118-F53E-EE976AF7EDC7}"/>
          </ac:picMkLst>
        </pc:picChg>
      </pc:sldChg>
      <pc:sldChg chg="addSp modSp new mod">
        <pc:chgData name="Saumya Singh" userId="75f5cf886093cd6e" providerId="LiveId" clId="{6D9088B9-B493-4368-8D18-F96FC12FDF95}" dt="2022-04-30T05:01:15.788" v="1023" actId="1076"/>
        <pc:sldMkLst>
          <pc:docMk/>
          <pc:sldMk cId="705026817" sldId="302"/>
        </pc:sldMkLst>
        <pc:spChg chg="add mod">
          <ac:chgData name="Saumya Singh" userId="75f5cf886093cd6e" providerId="LiveId" clId="{6D9088B9-B493-4368-8D18-F96FC12FDF95}" dt="2022-04-30T05:00:21.200" v="986" actId="207"/>
          <ac:spMkLst>
            <pc:docMk/>
            <pc:sldMk cId="705026817" sldId="302"/>
            <ac:spMk id="4" creationId="{25DDD00D-50C6-7698-5E79-AF289302C5BC}"/>
          </ac:spMkLst>
        </pc:spChg>
        <pc:spChg chg="add mod">
          <ac:chgData name="Saumya Singh" userId="75f5cf886093cd6e" providerId="LiveId" clId="{6D9088B9-B493-4368-8D18-F96FC12FDF95}" dt="2022-04-30T05:01:15.788" v="1023" actId="1076"/>
          <ac:spMkLst>
            <pc:docMk/>
            <pc:sldMk cId="705026817" sldId="302"/>
            <ac:spMk id="5" creationId="{40BE3AEE-6593-5FD1-78CD-2C0CF412E3D4}"/>
          </ac:spMkLst>
        </pc:spChg>
        <pc:picChg chg="add">
          <ac:chgData name="Saumya Singh" userId="75f5cf886093cd6e" providerId="LiveId" clId="{6D9088B9-B493-4368-8D18-F96FC12FDF95}" dt="2022-04-30T04:59:29.456" v="930" actId="22"/>
          <ac:picMkLst>
            <pc:docMk/>
            <pc:sldMk cId="705026817" sldId="302"/>
            <ac:picMk id="3" creationId="{B8234259-84B9-DA7A-71A0-3A05D075F8D3}"/>
          </ac:picMkLst>
        </pc:picChg>
      </pc:sldChg>
      <pc:sldChg chg="addSp new mod">
        <pc:chgData name="Saumya Singh" userId="75f5cf886093cd6e" providerId="LiveId" clId="{6D9088B9-B493-4368-8D18-F96FC12FDF95}" dt="2022-04-30T05:20:45.910" v="1025" actId="22"/>
        <pc:sldMkLst>
          <pc:docMk/>
          <pc:sldMk cId="2666343036" sldId="303"/>
        </pc:sldMkLst>
        <pc:picChg chg="add">
          <ac:chgData name="Saumya Singh" userId="75f5cf886093cd6e" providerId="LiveId" clId="{6D9088B9-B493-4368-8D18-F96FC12FDF95}" dt="2022-04-30T05:20:45.910" v="1025" actId="22"/>
          <ac:picMkLst>
            <pc:docMk/>
            <pc:sldMk cId="2666343036" sldId="303"/>
            <ac:picMk id="3" creationId="{E1E9E066-04F1-2CB9-05A2-25418DB12546}"/>
          </ac:picMkLst>
        </pc:picChg>
      </pc:sldChg>
      <pc:sldChg chg="addSp modSp new mod">
        <pc:chgData name="Saumya Singh" userId="75f5cf886093cd6e" providerId="LiveId" clId="{6D9088B9-B493-4368-8D18-F96FC12FDF95}" dt="2022-04-30T05:25:13.925" v="1060" actId="6549"/>
        <pc:sldMkLst>
          <pc:docMk/>
          <pc:sldMk cId="1770372969" sldId="304"/>
        </pc:sldMkLst>
        <pc:spChg chg="add mod">
          <ac:chgData name="Saumya Singh" userId="75f5cf886093cd6e" providerId="LiveId" clId="{6D9088B9-B493-4368-8D18-F96FC12FDF95}" dt="2022-04-30T05:24:55.857" v="1054" actId="20577"/>
          <ac:spMkLst>
            <pc:docMk/>
            <pc:sldMk cId="1770372969" sldId="304"/>
            <ac:spMk id="4" creationId="{3D4CA679-DF42-3F6B-7025-C867A698FF87}"/>
          </ac:spMkLst>
        </pc:spChg>
        <pc:spChg chg="add mod">
          <ac:chgData name="Saumya Singh" userId="75f5cf886093cd6e" providerId="LiveId" clId="{6D9088B9-B493-4368-8D18-F96FC12FDF95}" dt="2022-04-30T05:25:13.925" v="1060" actId="6549"/>
          <ac:spMkLst>
            <pc:docMk/>
            <pc:sldMk cId="1770372969" sldId="304"/>
            <ac:spMk id="5" creationId="{ECEF0FFC-8FCE-E07F-20CD-225110C1F176}"/>
          </ac:spMkLst>
        </pc:spChg>
        <pc:picChg chg="add">
          <ac:chgData name="Saumya Singh" userId="75f5cf886093cd6e" providerId="LiveId" clId="{6D9088B9-B493-4368-8D18-F96FC12FDF95}" dt="2022-04-30T05:22:11.071" v="1027" actId="22"/>
          <ac:picMkLst>
            <pc:docMk/>
            <pc:sldMk cId="1770372969" sldId="304"/>
            <ac:picMk id="3" creationId="{2A9D6EB2-88E9-8DB9-A5E5-69422A77CFED}"/>
          </ac:picMkLst>
        </pc:picChg>
      </pc:sldChg>
      <pc:sldChg chg="addSp new mod">
        <pc:chgData name="Saumya Singh" userId="75f5cf886093cd6e" providerId="LiveId" clId="{6D9088B9-B493-4368-8D18-F96FC12FDF95}" dt="2022-04-30T05:26:31.782" v="1062" actId="22"/>
        <pc:sldMkLst>
          <pc:docMk/>
          <pc:sldMk cId="152991500" sldId="305"/>
        </pc:sldMkLst>
        <pc:picChg chg="add">
          <ac:chgData name="Saumya Singh" userId="75f5cf886093cd6e" providerId="LiveId" clId="{6D9088B9-B493-4368-8D18-F96FC12FDF95}" dt="2022-04-30T05:26:31.782" v="1062" actId="22"/>
          <ac:picMkLst>
            <pc:docMk/>
            <pc:sldMk cId="152991500" sldId="305"/>
            <ac:picMk id="3" creationId="{FC2CBFAA-7C44-D0EB-6F77-A130BB70B26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28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24575,'49'1'0,"-24"0"0,0 0 0,0-2 0,0-1 0,37-8 0,-37 5 0,1 1 0,-1 1 0,36 0 0,6 0 0,-52 1 0,30-8 0,10-2 0,19-2 335,-53 8-902,0 2 1,25-2-1,-23 4-6259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0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1 457 24575,'0'1'0,"1"-1"0,0 0 0,0 0 0,0 1 0,-1-1 0,1 0 0,0 1 0,0-1 0,-1 1 0,1-1 0,0 1 0,-1-1 0,1 1 0,-1-1 0,1 1 0,0 0 0,-1-1 0,1 1 0,-1 0 0,0-1 0,1 1 0,0 1 0,8 23 0,-4-13 0,1 2 0,-3-7 0,0 1 0,1-1 0,0 1 0,0-1 0,1 0 0,-1-1 0,2 1 0,9 9 0,45 35 0,-59-51 0,0 1 0,0 0 0,-1-1 0,1 1 0,0-1 0,0 1 0,0-1 0,0 0 0,0 1 0,0-1 0,-1 0 0,1 0 0,0 0 0,0 1 0,0-1 0,0 0 0,0 0 0,0 0 0,0 0 0,0-1 0,0 1 0,0 0 0,0 0 0,0 0 0,0-1 0,0 1 0,-1-1 0,1 1 0,0-1 0,0 1 0,0-1 0,0 1 0,-1-1 0,1 0 0,0 1 0,-1-1 0,1 0 0,-1 1 0,1-1 0,0 0 0,-1 0 0,1-1 0,4-5 0,-1-1 0,0 0 0,5-14 0,-7 15 0,12-32 0,-10 26 0,0 1 0,1 0 0,0 0 0,1 0 0,8-11 0,17-20 0,-13 20 0,24-42 0,-21 31 0,2 0 0,43-49 0,-3 3 0,-56 71 37,5-8-504,0 1-1,30-29 1,-27 32-6359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04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1 687 24575,'0'2'0,"0"1"0,1-1 0,-1 0 0,1 1 0,0-1 0,0 0 0,0 0 0,0 1 0,0-1 0,0 0 0,0 0 0,4 3 0,22 23 0,-18-20 0,-2-2 0,0-1 0,1 1 0,-1-2 0,1 1 0,1-1 0,-1-1 0,0 1 0,1-1 0,0-1 0,0 0 0,0 0 0,0 0 0,0-2 0,0 1 0,0-1 0,0 0 0,0-1 0,0 0 0,0 0 0,0-1 0,0 0 0,0 0 0,9-5 0,-13 4 0,1-1 0,-1 0 0,0-1 0,0 1 0,0-1 0,0 0 0,6-8 0,13-14 0,-7 11 0,-2 2 0,1 0 0,25-18 0,-35 28 0,0-1 0,-1 0 0,0 0 0,0-1 0,0 1 0,-1-1 0,1 0 0,-1-1 0,4-9 0,-3 8 0,0-1 0,0 1 0,1 0 0,11-13 0,20-9 0,-28 23 0,0 0 0,0-1 0,-1 0 0,0 0 0,11-15 0,54-70 0,-48 64 0,40-62 0,-57 80 0,0-1 0,0 1 0,1 1 0,1 0 0,-1 0 0,2 1 0,20-15 0,-23 18-114,0 0 1,0 0-1,0 0 0,-1-1 0,0 0 1,0 0-1,-1-1 0,0 0 0,0 0 1,-1 0-1,7-16 0,-6 4-6712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1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24575,'8'0'0,"1"1"0,-1 0 0,0 1 0,0 0 0,0 0 0,0 1 0,0 0 0,-1 0 0,1 1 0,-1 0 0,14 10 0,-15-11 0,16 9 0,1 0 0,26 8 0,27 12 0,-54-21 0,-1 0 0,-1 2 0,0 1 0,34 29 0,-4-5 0,-41-32 0,0 0 0,0 1 0,-1 0 0,0 0 0,-1 0 0,1 1 0,6 10 0,-8-10 0,0-1 0,0-1 0,0 1 0,1-1 0,14 10 0,-15-11 0,0-1 0,0 1 0,0 0 0,-1 1 0,1-1 0,-1 1 0,0 0 0,7 12 0,-8-7 0,-3-8 0,1 0 0,-1 0 0,0 0 0,1-1 0,0 1 0,0 0 0,0-1 0,3 4 0,-5-5 0,1-1 0,-1 0 0,0 0 0,1 1 0,-1-1 0,1 0 0,-1 0 0,0 0 0,1 0 0,-1 0 0,1 0 0,-1 0 0,1 0 0,-1 0 0,0 0 0,1 0 0,-1 0 0,1 0 0,-1 0 0,0 0 0,1 0 0,-1 0 0,1 0 0,-1-1 0,0 1 0,1 0 0,0-1 0,0 0 0,1 0 0,-1-1 0,1 1 0,-1-1 0,0 0 0,1 1 0,-1-1 0,0 0 0,1-2 0,35-81 0,-29 62 0,2 0 0,0 1 0,26-40 0,7 7 0,75-74 0,-50 44 0,-39 52 0,29-41 0,-33 40 0,43-45 0,-62 72 84,1-1 1,-1 0-1,6-11 0,14-17-1786,-15 24-5124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16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1 587 24575,'34'31'0,"2"-2"0,68 43 0,-49-43 0,-41-23 0,-1 1 0,0 0 0,18 14 0,-26-17 0,0 0 0,0 0 0,1 0 0,-1-1 0,1 0 0,10 5 0,-14-8 0,1 1 0,-1-1 0,0 0 0,0 1 0,1-1 0,-1 0 0,1-1 0,-1 1 0,0 0 0,0-1 0,1 1 0,-1-1 0,0 0 0,0 1 0,1-1 0,-1 0 0,0-1 0,0 1 0,0 0 0,0 0 0,3-4 0,7-6 0,1-1 0,-2 0 0,1-1 0,15-25 0,31-61 0,-42 68 0,1 2 0,1-1 0,25-28 0,49-66 0,-77 105 0,22-38 0,-23 35 0,20-28 0,58-44 342,-2 2-2049,-79 79-5119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2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0 786 24575,'29'0'0,"-13"-1"0,-1 1 0,1 0 0,-1 1 0,1 1 0,-1 0 0,1 1 0,-1 1 0,20 7 0,-17-4 0,1 0 0,0 0 0,0-2 0,23 4 0,-31-6 0,-1 0 0,1 1 0,-1 0 0,0 1 0,0 1 0,-1-1 0,18 15 0,-15-11 0,1-1 0,0 0 0,19 8 0,-29-14 0,3-1 0,-1 1 0,0 0 0,0 0 0,0 1 0,-1-1 0,1 1 0,0 0 0,-1 0 0,0 0 0,0 1 0,0 0 0,0 0 0,-1 0 0,6 6 0,-8-7 0,0-1 0,0 0 0,1 0 0,-1 0 0,1 0 0,0 0 0,0 0 0,-1 0 0,1-1 0,0 1 0,5 2 0,-6-4 0,0 1 0,0-1 0,1 0 0,-1 0 0,0 0 0,0 0 0,0 0 0,1 0 0,-1-1 0,0 1 0,0 0 0,0-1 0,0 1 0,0 0 0,1-1 0,-1 1 0,0-1 0,0 0 0,0 1 0,0-1 0,-1 0 0,1 0 0,0 0 0,0 1 0,0-1 0,0 0 0,-1 0 0,2-2 0,24-33 0,41-73 0,-36 54 0,126-229 0,-93 165 0,-51 99 0,1 0 0,18-22 0,-18 25 0,-1 0 0,22-38 0,-31 47 0,1 0 0,1 0 0,-1 1 0,1-1 0,0 1 0,1 1 0,0-1 0,0 1 0,0 1 0,10-7 0,6-4 0,-16 9 0,0 1 0,-1-1 0,0-1 0,0 1 0,5-9 0,-5 8 0,0 0 0,0 0 0,0 1 0,14-13 0,-5 8-1365,-3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26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0 340 24575,'1'1'0,"-1"1"0,0-1 0,1 1 0,0 0 0,-1-1 0,1 1 0,0-1 0,0 1 0,0-1 0,0 0 0,0 1 0,0-1 0,0 0 0,0 0 0,2 2 0,25 18 0,-17-13 0,-2 0 0,0 0 0,0 1 0,0 0 0,-1 0 0,-1 1 0,0 0 0,7 12 0,-6-10 0,1-1 0,-1 0 0,2 0 0,20 18 0,-18-18 0,-1 0 0,0 1 0,14 19 0,-22-27 0,-1 0 0,0-1 0,0 1 0,1-1 0,0 0 0,0 0 0,5 5 0,-8-8 0,1 1 0,0-1 0,-1 0 0,1 1 0,0-1 0,0 0 0,0 0 0,-1 0 0,1 1 0,0-1 0,0 0 0,0 0 0,0 0 0,-1 0 0,1 0 0,0-1 0,0 1 0,0 0 0,-1 0 0,1 0 0,0-1 0,0 1 0,0 0 0,-1-1 0,1 1 0,0-1 0,-1 1 0,1-1 0,0 1 0,-1-1 0,1 1 0,-1-1 0,1 0 0,-1 1 0,1-1 0,-1 0 0,1 0 0,-1 1 0,0-1 0,1-1 0,84-112 0,-48 67 0,-24 32 0,1 0 0,23-19 0,-24 23 0,0 0 0,-1-2 0,0 1 0,12-18 0,-16 17 0,1 1 0,1 0 0,0 1 0,0 0 0,1 1 0,1 0 0,0 0 0,0 1 0,19-10 0,-21 13 0,-1-1 0,0-1 0,-1 1 0,1-1 0,13-18 0,-15 16 0,2 1 0,0 0 0,0 0 0,14-10 0,93-57 0,-102 64-1365,-2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3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0 410 24575,'1'4'0,"-1"0"0,1 0 0,-1 0 0,1 0 0,0 0 0,0 0 0,1-1 0,-1 1 0,1 0 0,0-1 0,0 1 0,0-1 0,1 0 0,2 3 0,5 5 0,0 0 0,19 13 0,-3-1 0,-6-4 0,0-1 0,2-1 0,0-1 0,0-1 0,33 15 0,-47-25 0,0 0 0,-1 0 0,1 1 0,-1-1 0,0 2 0,0-1 0,-1 1 0,1 0 0,-2 0 0,7 10 0,14 16 0,-24-30 0,1 0 0,-1 0 0,1-1 0,-1 0 0,1 1 0,0-1 0,0 0 0,0 0 0,0 0 0,0-1 0,1 1 0,-1-1 0,0 0 0,1 0 0,-1 0 0,1 0 0,0-1 0,-1 1 0,1-1 0,5 0 0,-4-1 0,0 0 0,-1 0 0,1 0 0,-1-1 0,0 1 0,0-1 0,1 0 0,-1 0 0,0-1 0,-1 1 0,1-1 0,0 0 0,-1 0 0,1 0 0,3-6 0,4-4 0,1 1 0,0-1 0,26-18 0,56-41 0,-35 20 0,-19 23 0,-18 13 0,0 0 0,26-12 0,-29 18 0,0-2 0,30-24 0,11-8 0,37-33 0,-71 60 0,0-1 0,-2-2 0,0-1 0,-1 0 0,-1-2 0,26-34 0,-45 52-85,0 1 0,0-1-1,-1 0 1,0-1 0,0 1-1,0 0 1,0-1 0,-1 1-1,0-1 1,0 1 0,-1-1-1,0 0 1,1 1 0,-2-1-1,0-8 1,-5-9-6741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0:4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0:54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24575,'1'-1'0,"0"-1"0,0 1 0,0-1 0,0 1 0,0 0 0,0 0 0,0 0 0,1 0 0,-1-1 0,0 1 0,0 1 0,1-1 0,-1 0 0,1 0 0,-1 1 0,3-2 0,1 0 0,9-5 0,2 0 0,-1 1 0,1 1 0,17-3 0,68-11 0,-98 19 0,126-13 0,5 0 0,-79 7 0,91 1 0,-93 6 0,98-13 0,-80 3 0,88-2 0,73 12 0,-78 1 0,1181-2 0,-1303 2 0,1 1 0,38 9 0,-19-3 0,64 16 0,-66-14 0,75 9 0,-29-5 0,-66-9 0,56 3 0,215-8 0,-133-3 0,-151 1 0,-1 0 0,1-2 0,22-6 0,-19 5 0,37-5 0,-54 9 8,1 0-114,1 0 1,-1-1-1,1 1 0,-1-1 1,0 0-1,1 0 1,-1 0-1,0 0 0,0-1 1,0 0-1,0 0 1,6-4-1,2-5-6720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1:0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24575,'247'18'0,"-158"-9"0,418 27 0,-189-16 0,-36 9 0,-38-2 0,-1 1 0,-190-20 0,81 25 0,-24-5 0,-81-23 0,33 2 0,-35-5 0,49 10 0,-33-4 0,-1-3 0,1-1 0,0-2 0,55-4 0,-21 0 0,305 2 0,-369 0 0,-1-1 0,1-1 0,0 0 0,-1-1 0,18-6 0,60-28 0,-35 13 0,19-4 0,94-23 0,-127 42 0,-19 4 0,41-13 0,-42 10 0,1 2 0,-1 0 0,1 1 0,1 2 0,-1 0 0,41 0 0,-48 3 0,0-1 0,0-1 0,0 0 0,0-1 0,15-6 0,68-30 0,-76 29 0,-1 1 0,2 0 0,-1 2 0,1 1 0,0 0 0,29-2 0,2 7-1365,-31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3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24575,'691'0'0,"-675"2"-327,0-1-1,0 2 0,29 7 1,-45-9 272,19 3-6771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1:05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24575,'63'4'0,"0"3"0,0 2 0,81 23 0,-63-13 0,-31-7 0,58 24 0,-80-27 0,0-1 0,1-1 0,32 2 0,89 4 0,-39-11 0,-56-2 0,0 2 0,70 13 0,-52-1 0,1-2 0,113 2 0,326-16 0,-476 0 0,0-2 0,-1-2 0,0-1 0,48-16 0,-48 12 0,1 1 0,0 3 0,0 0 0,41 0 0,86 8-1365,-140-1-5461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1:2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24575,'1576'0'0,"-1554"2"0,1 0 0,32 8 0,21 2 0,258-8 0,-187-6 0,1238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1:2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24575,'282'22'0,"-174"-10"0,86 7 0,319 30 0,-103-22 0,185-16 0,-373-13 0,603 2-1365,-801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1:2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24575,'204'7'0,"-172"-4"0,0 1 0,0 2 0,-1 1 0,42 16 0,-36-9 0,1-1 0,0-2 0,1-2 0,48 6 0,-4-4 0,86 5 0,557-15 0,-340-3 0,-332 0 0,54-10 0,17-1 0,-76 8 0,73-18 0,-73 13 0,63-6 0,172 13 0,-155 4 0,-110-2 0,0-1 0,-1-1 0,20-5 0,-17 3 0,41-3 0,8 6 0,-40 2 0,1-1 0,48-8 0,-34 2-455,0 2 0,84 0 0,-105 6-6371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32:0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2:0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2076 1 24575,'-642'309'0,"261"-130"0,308-140 0,1 3 0,-106 83 0,93-67 0,-19 15 0,-70 59 0,153-115 0,0 1 0,2 1 0,-32 39 0,-42 72 0,68-93 0,5-7 0,1 1 0,2 0 0,1 2 0,2 0 0,1 1 0,-10 43 0,16-35 0,2 1 0,2 0 0,5 75 0,0-48 0,-2-34 0,2-1 0,1 0 0,2 0 0,1 0 0,2-1 0,1 0 0,18 42 0,10 14 0,-16-36 0,3 0 0,58 95 0,8-4 0,-50-80 0,2-1 0,3-1 0,57 61 0,-86-109 0,0 0 0,2-1 0,0-1 0,30 17 0,-21-14 0,34 28 0,-40-29 0,1 0 0,0-1 0,37 16 0,20 12 0,-55-25 0,33 29 0,-41-32 0,1-1 0,0 0 0,1-1 0,25 13 0,27 11 0,86 60 0,-95-57 0,-20-12 0,-27-16 0,1-1 0,0-1 0,0 0 0,1-1 0,23 8 0,15 3 0,62 31 0,-4-1 0,108 46 0,-46-19 0,-126-54 0,54 35 0,-2-1 0,-13-12 0,108 72 0,69 44 0,-67-44 0,-92-54 0,-57-35 0,-1 2 0,57 46 0,-78-55 0,1-1 0,38 19 0,-31-18 0,32 24 0,74 48 0,-22-15 0,59 28 0,-79-50 0,-63-34 0,10 4 0,-2 3 0,74 58 0,-85-58 0,2-1 0,0-2 0,2-1 0,1-3 0,1 0 0,69 26 0,-74-35 0,-4 0 0,0-1 0,1-2 0,43 8 0,29 6 0,-68-14 0,54 8 0,314-8 0,-264-11 0,70 2 0,180-2 0,-244-8 0,219-45 0,-298 41 0,-1-3 0,-1-3 0,-1-3 0,117-60 0,-134 55 0,68-53 0,-5 2 0,-97 70 0,0 0 0,0 0 0,-1-1 0,-1 0 0,9-13 0,27-26 0,-40 44 0,0-1 0,0 1 0,-1-1 0,0 0 0,0 0 0,-1 0 0,1 0 0,-1-1 0,-1 1 0,1-1 0,-1 0 0,0 0 0,-1 0 0,0 0 0,0 0 0,0 0 0,-1-13 0,-2-7 0,-1 1 0,-1-1 0,-10-34 0,8 35 0,-10-35 0,-3 0 0,-2 2 0,-39-77 0,35 93 0,-2 1 0,-60-72 0,33 46 0,-259-320 0,194 243 0,-84-93 0,-20-8 0,-551-499 0,561 554 0,-121-115 0,-12-42 0,-10-10 0,250 260 0,-4 4 0,-143-91 0,155 116 0,-65-41 0,-9-6 0,-104-62 0,78 66 0,173 101 0,0 1 0,0 1 0,-1 1 0,0 1 0,-39-5 0,-50-15 0,79 15 0,0 2 0,0 1 0,-1 2 0,-71-5 0,-706 15 0,805-3-341,1-1 0,-1 1-1,-15-4 1,6-2-6485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2:0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24575,'1'12'0,"1"0"0,0 0 0,1 0 0,0 0 0,1-1 0,8 19 0,-1-2 0,16 36 0,3 0 0,2-3 0,3-1 0,49 64 0,189 210 0,-201-250 0,502 527 0,-345-377 0,-88-92 0,126 137 0,-100-110 0,-76-80 0,-26-20 0,-3 4 0,-3 2 0,95 162 0,-102-134 0,-38-72 0,1-1 0,1-1 0,1-1 0,36 45 0,-35-52 0,-1 0 0,-1 2 0,19 32 0,-29-45 0,1-1 0,0 1 0,0-2 0,1 1 0,0-1 0,14 11 0,-10-10 0,-1 2 0,18 20 0,-20-19 0,2-1 0,-1 0 0,1 0 0,0-1 0,1 0 0,1-1 0,-1-1 0,22 11 0,-19-11-170,0 2-1,0 0 0,-1 1 1,0 0-1,-1 1 0,0 0 1,11 16-1,-14-15-6655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2:1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1310 24575,'1225'546'0,"-840"-408"0,-354-127 0,-18-5 0,0 0 0,-1 0 0,16 12 0,-15-9 0,0-1 0,27 12 0,-35-19 0,-1 1 0,0-1 0,0 0 0,0 0 0,1-1 0,-1 1 0,0-1 0,0 0 0,1 0 0,-1 0 0,0-1 0,1 1 0,-1-1 0,8-2 0,-10 2 0,0 0 0,0-1 0,0 1 0,0 0 0,0-1 0,0 1 0,0-1 0,0 0 0,0 1 0,-1-1 0,1 0 0,-1 0 0,1 0 0,-1 0 0,0-1 0,0 1 0,0 0 0,0 0 0,0-1 0,0 1 0,-1-1 0,1 1 0,-1 0 0,1-1 0,-1 1 0,0-1 0,0 1 0,0-1 0,-1-3 0,-1-5 0,1-1 0,-2 1 0,0 0 0,0 0 0,-6-15 0,-51-101 0,29 67 0,-401-871-1287,137 287 567,277 610 1152,-1 1 1,-32-40-1,40 58-1087,-1-2-6171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5:5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24575,'11'8'0,"0"0"0,0 0 0,1-1 0,0 0 0,0-1 0,17 6 0,-21-9 0,11 5 0,109 42 0,-109-44 0,1-1 0,0-1 0,-1-1 0,38 2 0,479-6 0,-189 0 0,-315 1 0,1-1 0,-1-2 0,48-10 0,-40 7 2,1 1 0,0 2 0,77 5 0,-39 0-1375,-55-2-5453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5:4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3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24575,'515'22'0,"118"58"0,-597-75 0,273 27 0,-199-20 0,90 4 0,371-16 0,-243-1 0,-303 2 110,0 2-1,35 7 1,27 3-1804,-63-11-5132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6:0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24575,'5'1'0,"0"0"0,0 0 0,1 0 0,-1 1 0,0 0 0,-1 0 0,1 0 0,6 5 0,18 6 0,7-1 0,0-1 0,1-2 0,0-1 0,1-3 0,64 3 0,251-10 0,-330 3 0,1 1 0,34 9 0,-30-6 0,32 3 0,256-5 0,-162-5 0,-118 2 0,-8 1 0,0-1 0,30-5 0,-48 3 0,-1 0 0,0 0 0,0-1 0,-1 0 0,1 0 0,0-1 0,-1 0 0,0-1 0,0 1 0,10-9 0,30-21-1365,-35 24-5461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6:0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24575,'1443'0'0,"-1391"-3"0,0-2 0,66-16 0,-110 20 0,86-21 0,-58 12 0,1 2 0,65-6 0,235 13 0,-157 3 0,-70-2-1365,-87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47:0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0:1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24575,'4'3'0,"1"-1"0,-1 1 0,0-1 0,1 0 0,-1 0 0,1-1 0,0 1 0,0-1 0,-1 0 0,1 0 0,0-1 0,7 1 0,-3 0 0,95 7 0,137-8 0,-108-2 0,1149 2 0,-1253-1 0,-1 0 0,0-2 0,0-2 0,0 0 0,0-2 0,-1-1 0,43-18 0,-54 20 0,0 0 0,0 1 0,1 1 0,0 1 0,-1 0 0,21 0 0,104 4 0,-60 1 0,11 0 0,119-5 0,-189-1-1365,-4-2-5461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0:1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24575,'-1'98'0,"3"106"0,0-183 0,1 0 0,1 0 0,1 0 0,1 0 0,10 22 0,51 92 0,-37-67 0,-21-45 0,14 26 0,-19-43 0,0 1 0,0-1 0,1 1 0,0-1 0,0-1 0,1 1 0,11 9 0,-12-12 0,1 0 0,-1 0 0,1 0 0,0-1 0,0 0 0,0 0 0,1 0 0,-1-1 0,0 0 0,10 0 0,11 0 0,32-3 0,-21 0 0,-16 1 0,0-1 0,0-1 0,0 0 0,0-2 0,21-7 0,-29 6 0,1 1 0,-1-2 0,0 0 0,-1-1 0,0 0 0,0-1 0,-1 0 0,12-11 0,13-7 338,-4 4-2041,-17 8-5123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0:15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24575,'416'0'0,"-412"0"0,1 0 0,-1 0 0,1 1 0,-1 0 0,1-1 0,-1 1 0,0 1 0,1-1 0,-1 1 0,0-1 0,0 1 0,8 5 0,-11-5 0,1 0 0,0-1 0,-1 1 0,1 0 0,-1 0 0,1 0 0,-1 0 0,0 0 0,0 0 0,0 0 0,0 1 0,0-1 0,-1 0 0,1 1 0,-1-1 0,1 0 0,-1 1 0,0-1 0,0 0 0,0 1 0,0-1 0,0 1 0,-1-1 0,1 0 0,-1 1 0,0 2 0,-3 3 0,1 1 0,-1-1 0,-1 0 0,0 0 0,0-1 0,0 1 0,-1-1 0,0 0 0,-10 9 0,6-6 0,1 0 0,0 1 0,-11 17 0,19-26 0,-5 10 0,0-1 0,0 0 0,-1-1 0,-1 0 0,0 0 0,0 0 0,-1-1 0,-19 16 0,19-18 0,0 1 0,0 0 0,0 0 0,1 1 0,1 0 0,-8 12 0,12-18-195,0 1 0,1-1 0,-1 0 0,-1 0 0,1 0 0,-7 4 0,-6 1-6631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5:1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5:21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24575,'101'5'0,"196"34"0,89 16 0,-132-21 0,-106-13 0,262 48 0,-355-59 0,0-2 0,0-3 0,89-2 0,-6-1 0,-15 11 0,16 1 0,234-15 0,-308-3 0,-1-2 0,0-4 0,77-22 0,-4 2 0,-65 16 0,131-27 0,-145 26 0,82-31 0,-78 21 0,2 3 0,68-14 0,119-38 0,-136 36 0,-88 31 0,-1 1 0,1 1 0,51-2 0,85 8 0,-61 2 0,780-3-1365,-858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56:1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01:42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1875 24575,'1'-7'0,"0"1"0,1 0 0,0-1 0,0 1 0,1 0 0,-1 0 0,8-11 0,0-2 0,76-209 0,-30 70 0,45-104 0,-93 241 0,1 1 0,1 1 0,0-1 0,2 2 0,19-25 0,-27 38 0,0-1 0,-1 0 0,1 0 0,-1 0 0,-1 0 0,1 0 0,-1 0 0,0-1 0,2-7 0,-2 5 0,1-1 0,0 1 0,7-14 0,7-13 0,21-62 0,1-1 0,0 14 0,81-127 0,-115 203 0,0 0 0,0-1 0,-1 1 0,0-1 0,-1 0 0,0-1 0,-1 1 0,0 0 0,1-16 0,-2-12 0,-3-50 0,-1 22 0,3 39-1365,0 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40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24575,'1161'0'0,"-1149"0"0,0 1 0,0 0 0,0 1 0,0 0 0,-1 1 0,13 5 0,0 2 0,40 22 0,-54-27 0,0-1 0,0 0 0,1 0 0,-1-1 0,1 0 0,0-1 0,0-1 0,12 1 0,93-3 0,-53-2 0,434 3 0,-488-1 0,-1 1 0,1-1 0,-1-1 0,1 1 0,-1-2 0,0 1 0,0-1 0,0 0 0,0-1 0,-1 0 0,1 0 0,-1 0 0,0-1 0,9-8 0,-8 8 0,0 0 0,0 1 0,1 0 0,0 0 0,0 1 0,0 0 0,0 0 0,0 1 0,1 0 0,10 0 0,14 1 0,52 3 0,-28 0 0,-30-1-1365,-5-1-5461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01:4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3191 24575,'59'-56'0,"-29"15"0,36-60 0,-17 23 0,128-204 0,-123 193 0,-11 22 0,-19 32 0,37-73 0,15-40 0,-21 47 0,188-424 0,-83 171 0,-146 323 0,1 0 0,2 1 0,1 0 0,1 2 0,28-32 0,-30 38 0,-1 0 0,-1-1 0,-1 0 0,-1-1 0,-1-1 0,10-29 0,27-51 0,107-168 0,-125 225 0,1 2 0,70-77 0,-81 99 0,-14 15 0,-1 0 0,0 0 0,0-1 0,4-10 0,-7 11 0,2 1 0,-1 0 0,1 0 0,0 0 0,1 0 0,7-7 0,-2 4 137,32-27-1639,-25 25-5324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01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4319 24575,'4'0'0,"0"-1"0,0 0 0,0 0 0,0 0 0,0-1 0,-1 1 0,1-1 0,0 0 0,-1 0 0,1 0 0,-1-1 0,0 1 0,5-6 0,5-2 0,167-132 0,296-304 0,-284 255 0,25-29 0,257-234 0,-420 407 0,-14 11 0,127-119 0,174-149 0,-175 164 0,7-30 0,-71 65 0,175-190 0,63-61 0,-266 281 0,-3-4 0,63-91 0,-122 154 0,20-22 0,63-58 0,-56 60 0,45-56 0,-69 74 0,1 1 0,0 0 0,21-15 0,-20 16 0,-1-1 0,-1 0 0,-1-2 0,0 0 0,-1 0 0,10-23 0,23-32 0,-36 59 0,13-19 0,47-53 0,-66 82 0,0 1 0,0-1 0,0 0 0,-1 0 0,0-1 0,0 1 0,0-1 0,-1 1 0,3-8 0,-2-2 0,0 0 0,2-21 0,-4 27 0,3-14-1365,2 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02:5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10:40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10:4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1 632 24575,'0'-608'-1365,"0"584"-5461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10:47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68 24575,'0'19'0,"0"-1"0,-2 1 0,0-1 0,-5 22 0,4-33 0,1 1 0,-1-1 0,0 0 0,0 0 0,-1 0 0,0 0 0,-1 0 0,1-1 0,-1 0 0,0 0 0,-1 0 0,-7 6 0,3-3 0,5-6 0,1 0 0,-1 1 0,1-1 0,0 1 0,0 0 0,1 0 0,-1 1 0,1-1 0,0 1 0,0 0 0,0 0 0,1 0 0,-3 8 0,4-11 0,-10 38 0,-8 67 0,20-150 0,-1 20 0,5-32 0,-3 46 0,0 1 0,0 0 0,0 0 0,1 0 0,0 0 0,1 0 0,0 1 0,5-8 0,3-3 0,45-72 0,-52 80 0,0-1 0,0 0 0,-1 0 0,0 0 0,-1-1 0,3-22 0,-6 33 1,0-6-172,1-1 0,0 0 1,0 1-1,1-1 0,0 0 0,1 1 1,5-13-1,3 3-6655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10:4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24575,'3'0'0,"-1"0"0,0 1 0,0-1 0,0 0 0,0 1 0,0 0 0,1-1 0,-1 1 0,0 0 0,-1 0 0,1 0 0,0 0 0,0 0 0,0 1 0,-1-1 0,1 0 0,0 1 0,-1 0 0,1-1 0,1 4 0,2 3 0,0 1 0,-1-1 0,6 16 0,3 7 0,4 0 0,1-1 0,2 0 0,0-1 0,42 43 0,-28-35 192,-18-19-581,1 0-1,1-1 1,29 21 0,-30-27-6437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13:2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44:1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24575,'7'-1'0,"0"1"0,1-2 0,-2 1 0,1-1 0,0 0 0,12-5 0,-3 0 0,118-36 0,262-50 0,-362 88 0,55 1 0,-65 4 0,0-1 0,0-1 0,0-1 0,46-12 0,-40 6 0,0 1 0,0 2 0,1 1 0,-1 1 0,57 1 0,-74 3 0,0-2 0,0 0 0,-1 0 0,1-1 0,-1-1 0,19-7 0,-13 4 0,-1 1 0,24-4 0,20 3 0,1 3 0,98 5 0,-51 2 0,577-3 0,-644 2 0,-1 1 0,1 3 0,62 16 0,120 13 0,-174-29 0,157 15 0,115 13 0,-222-25 0,163-6 0,-137-5 0,8 3 0,150-3 0,4-30 0,-122 10 0,-109 15 0,237-15 0,-252 22 0,275 12 0,38 5 0,-313-15 0,59 10 0,-57-5 0,53 0 0,1143-6 0,-554-3 0,-669 3 0,0 1 0,0 0 0,22 7 0,-20-4 0,38 4 0,24-8-1365,-57-1-5461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50:5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4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24575,'5'0'0,"1"1"0,-1 0 0,1 0 0,-1 0 0,0 1 0,1 0 0,-1 0 0,0 1 0,0-1 0,0 1 0,-1 0 0,1 0 0,-1 1 0,1-1 0,-1 1 0,0 0 0,0 0 0,-1 0 0,5 7 0,4 6 0,-1 1 0,-1 0 0,14 34 0,-22-48 0,0 0 0,0 0 0,0 0 0,1-1 0,-1 1 0,1 0 0,0-1 0,0 0 0,0 0 0,0 0 0,0 0 0,5 3 0,-6-5 0,0 0 0,0 0 0,0-1 0,0 1 0,-1 0 0,1-1 0,1 1 0,-1-1 0,0 0 0,0 0 0,0 1 0,0-2 0,0 1 0,0 0 0,0 0 0,0 0 0,0-1 0,0 1 0,0-1 0,0 0 0,0 0 0,0 0 0,-1 0 0,1 0 0,0 0 0,0 0 0,-1 0 0,3-2 0,34-32 0,38-44 0,-41 41 0,46-38 0,-63 60 0,0 0 0,-1-1 0,-1-1 0,-1-1 0,26-39 0,-29 40 68,2 0 1,0 1-1,1 0 0,29-24 0,-27 27-352,-2-1 0,0 0-1,-1-1 1,0 0-1,12-22 1,-15 19-6542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50:5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24575,'1037'0'0,"-1023"1"0,0 0 0,1 1 0,-1 1 0,0 0 0,-1 1 0,1 1 0,18 8 0,-13-7 0,1 0 0,0-2 0,1 0 0,-1-2 0,1 0 0,-1-1 0,25-2 0,-17 1 0,0 1 0,0 0 0,28 7 0,-16-1 0,0-1 0,47 0 0,83-6 0,-70-2 0,346 2 0,-435 0-273,-1 1 0,1 0 0,0 1 0,17 4 0,-10 0-6553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53:27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55:3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4:55:43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4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24575,'3'0'0,"-1"1"0,1-1 0,0 1 0,0 0 0,-1 0 0,1 0 0,0 0 0,-1 1 0,1-1 0,-1 1 0,0-1 0,1 1 0,-1 0 0,3 3 0,28 33 0,-28-32 0,187 273 0,-169-235 0,-17-30 0,1 0 0,0-1 0,10 13 0,-15-23 0,1 0 0,-1 0 0,1 0 0,0 0 0,-1 0 0,1-1 0,1 0 0,-1 1 0,0-1 0,0-1 0,1 1 0,0 0 0,-1-1 0,1 0 0,-1 1 0,8 0 0,-8-2 0,0 0 0,0 0 0,0-1 0,-1 1 0,1-1 0,0 1 0,0-1 0,0 0 0,0 0 0,0 0 0,-1-1 0,1 1 0,0-1 0,-1 1 0,1-1 0,-1 0 0,0 0 0,0 0 0,4-4 0,4-5 0,-2-1 0,14-22 0,-16 26 0,15-29 0,35-81 0,-50 105 0,1 1 0,1 0 0,0 1 0,0 0 0,1 0 0,1 1 0,0 0 0,15-12 0,-6 5 0,18-21 0,3-11 0,-3-1 0,40-68 0,-50 76 0,2 1 0,1 2 0,40-38 0,-14 24 0,-41 40 0,0 0 0,-1-1 0,24-31 0,-29 32 0,1-1 0,0 2 0,1-1 0,0 2 0,1-1 0,0 2 0,22-15 0,-27 19-44,-1 1 0,1-1 0,-1 0 0,9-11 0,-7 7-1101,4-4-5681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5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24575,'1961'0'-1365,"-1937"0"-5461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8:5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24575,'3370'0'0,"-3362"0"-273,0 0 0,0 1 0,0 0 0,9 2 0,1 3-6553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29:1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1 414 24575,'3'1'0,"-1"-1"0,1 1 0,-1-1 0,1 1 0,-1 0 0,1 0 0,-1 0 0,1 1 0,-1-1 0,0 0 0,0 1 0,0 0 0,0-1 0,4 5 0,23 28 0,-29-33 0,18 22 0,0-1 0,1 0 0,26 22 0,-21-21 0,-1 0 0,30 39 0,-21-22 0,-30-38 0,1 1 0,-1-1 0,1 1 0,0-1 0,-1 0 0,1 0 0,0 0 0,1 0 0,-1 0 0,0-1 0,0 1 0,1-1 0,-1 0 0,5 1 0,-6-2 0,1 0 0,-1 0 0,1 0 0,-1 0 0,0 0 0,1 0 0,-1-1 0,0 1 0,1-1 0,-1 0 0,0 1 0,0-1 0,0 0 0,0 0 0,1-1 0,-1 1 0,-1 0 0,1-1 0,0 1 0,0-1 0,0 0 0,2-3 0,143-192 0,-99 106 0,-17 40 0,-24 36 0,2 0 0,0 1 0,1 0 0,0 0 0,20-19 0,-22 25 0,-1 0 0,0-1 0,0 0 0,-1 0 0,0 0 0,-1-1 0,6-12 0,-7 11 0,1 1 0,1 0 0,-1 1 0,2-1 0,-1 1 0,14-14 0,-9 15 75,0 0 0,0 1-1,16-9 1,-19 13-214,-1-1 0,0 1 1,0-2-1,0 1 1,-1-1-1,1 0 0,-1 0 1,0-1-1,-1 0 0,1 0 1,7-12-1,-6 2-6687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2776-B23E-4B42-86D8-61106C595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AC9BC-0676-4CD4-BA35-11041BED8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8608-89ED-4BED-9574-42389295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96DE2-AA16-4A09-B60D-B4F7D647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3FA99-A112-4E6F-B609-87D94776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0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731A-B2FA-4B15-A7D3-DCDE1AEE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D5DB6-FD82-47D2-B9D4-988CF2737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D0454-CB4C-4402-B7F1-E6CCF151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CE8A9-CC52-4854-998A-9AD412A3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1916-C07A-4CE2-90B5-55361D4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45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C2616-B478-46E8-88B1-0AD37F45B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4B8CB-5DD6-4016-A8A8-6108056FE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400C-6E63-4B59-8DB7-9924EE84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964CA-DC92-4355-9369-F48A9A5C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FB2EA-462E-4F1D-A2E3-1C617D54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51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EDF7-1DF3-49BE-908C-1162A9CA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A9D1-D6C0-4A82-8AEB-AA9F55CE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D2458-CF5F-494C-953A-0A09522B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8E4A8-9F3E-4D66-8F7D-9BC7FCDB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1AD7-AB01-4D39-AC1E-6CF3432F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0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F9F1-F0DF-4590-8895-897A1CB8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CECA2-94F2-467D-8D95-0DC517805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B13C-183F-479D-9286-DE8D963A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61F24-CCD1-4D30-B3EB-79CE5D13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70E8-41A0-48F3-8F94-03828FA1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4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8D1B-EF26-4F43-BB69-9522FBE9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1C202-606B-4F30-977D-6DE57963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ECAB6-D819-4A6F-A6A2-FE05CEAD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15FD3-B8A3-4625-AA74-CBE97C4B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90DC1-92C5-4818-BCAE-17660B26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B0B8E-7F4C-47EC-98FD-688821A9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63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4019-9D52-4760-8930-961B005C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EBA64-143C-426C-996C-2D7465870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E2B7D-546E-48A4-B43F-BC73A6BB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22780-E335-44D1-BE48-65D04A702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65C17-E3D5-45CF-BC9B-2DC9EE350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841F3-7540-430C-9296-380FD5F4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27F47-501B-4115-8AF9-7DE60201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E14E6-F2C0-4796-8134-EE6CADD8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8976-9A49-4339-B056-312A136E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C4F7A-0213-4ADB-87E7-118E4908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9DD2-BC12-4FC1-9AA3-0EF8BE4C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EB66F-5307-4073-AEEC-9BCBA53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78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1FB34-9689-47BE-AB38-CDF28ADD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BE326-F970-49E6-93D8-0737B8D0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07309-1E7F-40EF-8A0F-230C0B82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45DB-11ED-4F98-ABF9-CA99DFE7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6A68-939B-4CC9-B6AF-7E53004F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0846-C0E0-449A-87A9-DBBB56BFB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E74C6-CE1C-48BC-B755-C40D4430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B5AB8-AC37-4004-9CFD-38D73FC6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D411C-359A-4CCB-98AE-EE78DC3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9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E897-32EA-40EA-B6F1-26616597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588204-F0EB-4B63-995D-7C7411D9B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5E096-F73B-4ED5-8DCA-18C29C25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A7637-A2B1-4449-B8A0-E7DA7830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81603-94BD-4C50-A2D7-AB122203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FB0BF-7442-4E7D-A26C-63992333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20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26783-5B94-4C2D-8E88-0BD896D5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81612-47B2-40CF-9292-7CB8808EA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2510-856D-4FBD-9BFE-386027372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92C7-33A6-410C-994D-9B253D0F255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A6F0-E91F-4728-A451-3E4228491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D3DD-E2EE-477A-977F-9E9E0BBA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5EEC9-A05E-46DC-998E-9177B4F54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9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2.xml"/><Relationship Id="rId3" Type="http://schemas.openxmlformats.org/officeDocument/2006/relationships/image" Target="../media/image27.png"/><Relationship Id="rId7" Type="http://schemas.openxmlformats.org/officeDocument/2006/relationships/customXml" Target="../ink/ink19.xml"/><Relationship Id="rId12" Type="http://schemas.openxmlformats.org/officeDocument/2006/relationships/image" Target="../media/image32.png"/><Relationship Id="rId2" Type="http://schemas.openxmlformats.org/officeDocument/2006/relationships/customXml" Target="../ink/ink1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20.xml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customXml" Target="../ink/ink2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3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3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customXml" Target="../ink/ink3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customXml" Target="../ink/ink40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customXml" Target="../ink/ink50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customXml" Target="../ink/ink53.xml"/><Relationship Id="rId4" Type="http://schemas.openxmlformats.org/officeDocument/2006/relationships/customXml" Target="../ink/ink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FF456C-B6A9-ECD0-F2CE-5ACCB59B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13" y="0"/>
            <a:ext cx="9235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673C1-32C0-D7F3-845A-AC10463E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24" y="0"/>
            <a:ext cx="919935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A8D906-2519-E710-486F-91D8DFEBD378}"/>
                  </a:ext>
                </a:extLst>
              </p14:cNvPr>
              <p14:cNvContentPartPr/>
              <p14:nvPr/>
            </p14:nvContentPartPr>
            <p14:xfrm>
              <a:off x="8278983" y="2543431"/>
              <a:ext cx="257760" cy="3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A8D906-2519-E710-486F-91D8DFEBD3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9983" y="2534431"/>
                <a:ext cx="2754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B6A6B7-BC56-9F5C-C87C-0D7033E19F19}"/>
                  </a:ext>
                </a:extLst>
              </p14:cNvPr>
              <p14:cNvContentPartPr/>
              <p14:nvPr/>
            </p14:nvContentPartPr>
            <p14:xfrm>
              <a:off x="8269263" y="3001351"/>
              <a:ext cx="289440" cy="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B6A6B7-BC56-9F5C-C87C-0D7033E19F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0623" y="2992351"/>
                <a:ext cx="307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5D88F8-A228-AE19-9597-98CF8DA44105}"/>
                  </a:ext>
                </a:extLst>
              </p14:cNvPr>
              <p14:cNvContentPartPr/>
              <p14:nvPr/>
            </p14:nvContentPartPr>
            <p14:xfrm>
              <a:off x="8656983" y="3696511"/>
              <a:ext cx="1052640" cy="70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5D88F8-A228-AE19-9597-98CF8DA441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8343" y="3687871"/>
                <a:ext cx="1070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35E9D7-41DB-F830-3960-2A8B3DE7FCF5}"/>
                  </a:ext>
                </a:extLst>
              </p14:cNvPr>
              <p14:cNvContentPartPr/>
              <p14:nvPr/>
            </p14:nvContentPartPr>
            <p14:xfrm>
              <a:off x="8706663" y="4510111"/>
              <a:ext cx="933480" cy="33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35E9D7-41DB-F830-3960-2A8B3DE7FC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7663" y="4501471"/>
                <a:ext cx="95112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07379F6-62C7-D9E3-A438-7B45E248C693}"/>
              </a:ext>
            </a:extLst>
          </p:cNvPr>
          <p:cNvGrpSpPr/>
          <p:nvPr/>
        </p:nvGrpSpPr>
        <p:grpSpPr>
          <a:xfrm>
            <a:off x="4849983" y="4666351"/>
            <a:ext cx="481680" cy="411120"/>
            <a:chOff x="4849983" y="4666351"/>
            <a:chExt cx="4816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5A6A13-935A-1CBF-54BC-22720A5DF371}"/>
                    </a:ext>
                  </a:extLst>
                </p14:cNvPr>
                <p14:cNvContentPartPr/>
                <p14:nvPr/>
              </p14:nvContentPartPr>
              <p14:xfrm>
                <a:off x="4879863" y="4681831"/>
                <a:ext cx="295200" cy="22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5A6A13-935A-1CBF-54BC-22720A5DF3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71223" y="4672831"/>
                  <a:ext cx="31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714952-587D-99DC-AE07-A938EF9A3E8D}"/>
                    </a:ext>
                  </a:extLst>
                </p14:cNvPr>
                <p14:cNvContentPartPr/>
                <p14:nvPr/>
              </p14:nvContentPartPr>
              <p14:xfrm>
                <a:off x="4849983" y="4666351"/>
                <a:ext cx="481680" cy="41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714952-587D-99DC-AE07-A938EF9A3E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41343" y="4657711"/>
                  <a:ext cx="499320" cy="42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EDDDCF-8552-A5A3-11A9-74C248412B9F}"/>
                  </a:ext>
                </a:extLst>
              </p14:cNvPr>
              <p14:cNvContentPartPr/>
              <p14:nvPr/>
            </p14:nvContentPartPr>
            <p14:xfrm>
              <a:off x="4183983" y="5485711"/>
              <a:ext cx="7149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EDDDCF-8552-A5A3-11A9-74C248412B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75343" y="5476711"/>
                <a:ext cx="732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5129A8-E042-244C-36AF-65EE7DE9CEBF}"/>
                  </a:ext>
                </a:extLst>
              </p14:cNvPr>
              <p14:cNvContentPartPr/>
              <p14:nvPr/>
            </p14:nvContentPartPr>
            <p14:xfrm>
              <a:off x="4849983" y="3677071"/>
              <a:ext cx="1237680" cy="4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5129A8-E042-244C-36AF-65EE7DE9CE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41343" y="3668071"/>
                <a:ext cx="1255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D78A8C-E85E-DE84-81FC-E6CC67E1535C}"/>
                  </a:ext>
                </a:extLst>
              </p14:cNvPr>
              <p14:cNvContentPartPr/>
              <p14:nvPr/>
            </p14:nvContentPartPr>
            <p14:xfrm>
              <a:off x="3020823" y="2116471"/>
              <a:ext cx="347760" cy="273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D78A8C-E85E-DE84-81FC-E6CC67E153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12183" y="2107831"/>
                <a:ext cx="3654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0CECE6D-BA8B-7BA8-4F80-58A5312BF200}"/>
              </a:ext>
            </a:extLst>
          </p:cNvPr>
          <p:cNvGrpSpPr/>
          <p:nvPr/>
        </p:nvGrpSpPr>
        <p:grpSpPr>
          <a:xfrm>
            <a:off x="2971503" y="1799671"/>
            <a:ext cx="576720" cy="653760"/>
            <a:chOff x="2971503" y="1799671"/>
            <a:chExt cx="57672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93BB98-E5B8-7BC7-5133-5FA19FF06B87}"/>
                    </a:ext>
                  </a:extLst>
                </p14:cNvPr>
                <p14:cNvContentPartPr/>
                <p14:nvPr/>
              </p14:nvContentPartPr>
              <p14:xfrm>
                <a:off x="3259863" y="1812991"/>
                <a:ext cx="219240" cy="23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93BB98-E5B8-7BC7-5133-5FA19FF06B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1223" y="1803991"/>
                  <a:ext cx="23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34A5F4-0D21-255E-096A-8F8B048CB275}"/>
                    </a:ext>
                  </a:extLst>
                </p14:cNvPr>
                <p14:cNvContentPartPr/>
                <p14:nvPr/>
              </p14:nvContentPartPr>
              <p14:xfrm>
                <a:off x="3200103" y="1799671"/>
                <a:ext cx="348120" cy="289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34A5F4-0D21-255E-096A-8F8B048CB2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91463" y="1791031"/>
                  <a:ext cx="365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C3D1B8-553B-5C48-E7EC-2D6957C54E5A}"/>
                    </a:ext>
                  </a:extLst>
                </p14:cNvPr>
                <p14:cNvContentPartPr/>
                <p14:nvPr/>
              </p14:nvContentPartPr>
              <p14:xfrm>
                <a:off x="2971503" y="2160031"/>
                <a:ext cx="460440" cy="293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C3D1B8-553B-5C48-E7EC-2D6957C54E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2503" y="2151391"/>
                  <a:ext cx="47808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C2AD14-7FA6-6A08-0CA1-C123FE9ED524}"/>
                  </a:ext>
                </a:extLst>
              </p14:cNvPr>
              <p14:cNvContentPartPr/>
              <p14:nvPr/>
            </p14:nvContentPartPr>
            <p14:xfrm>
              <a:off x="3408543" y="2690311"/>
              <a:ext cx="364680" cy="295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C2AD14-7FA6-6A08-0CA1-C123FE9ED52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99903" y="2681671"/>
                <a:ext cx="382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FA85A4-EFE8-D02D-2EA6-DEFF71E2273B}"/>
                  </a:ext>
                </a:extLst>
              </p14:cNvPr>
              <p14:cNvContentPartPr/>
              <p14:nvPr/>
            </p14:nvContentPartPr>
            <p14:xfrm>
              <a:off x="3389103" y="2688511"/>
              <a:ext cx="462240" cy="364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FA85A4-EFE8-D02D-2EA6-DEFF71E2273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80103" y="2679871"/>
                <a:ext cx="4798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52B05CD-3091-253F-8893-0B1CCE430F93}"/>
                  </a:ext>
                </a:extLst>
              </p14:cNvPr>
              <p14:cNvContentPartPr/>
              <p14:nvPr/>
            </p14:nvContentPartPr>
            <p14:xfrm>
              <a:off x="3369303" y="4081711"/>
              <a:ext cx="344160" cy="234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52B05CD-3091-253F-8893-0B1CCE430F9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60303" y="4073071"/>
                <a:ext cx="361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FB9BBC-2062-402E-411E-7B30DA8EB6CB}"/>
                  </a:ext>
                </a:extLst>
              </p14:cNvPr>
              <p14:cNvContentPartPr/>
              <p14:nvPr/>
            </p14:nvContentPartPr>
            <p14:xfrm>
              <a:off x="3319623" y="4125631"/>
              <a:ext cx="477360" cy="28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FB9BBC-2062-402E-411E-7B30DA8EB6C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10623" y="4116991"/>
                <a:ext cx="495000" cy="3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10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8D9861-3B1A-19CF-0E03-DBABB29F6D04}"/>
                  </a:ext>
                </a:extLst>
              </p14:cNvPr>
              <p14:cNvContentPartPr/>
              <p14:nvPr/>
            </p14:nvContentPartPr>
            <p14:xfrm>
              <a:off x="2544183" y="374677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8D9861-3B1A-19CF-0E03-DBABB29F6D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5543" y="373813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6F2784-BAB2-BAC6-67D3-362E2D19D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93" y="0"/>
            <a:ext cx="920481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97EDF4-B6FC-2DEF-7028-19138E6C03AF}"/>
                  </a:ext>
                </a:extLst>
              </p14:cNvPr>
              <p14:cNvContentPartPr/>
              <p14:nvPr/>
            </p14:nvContentPartPr>
            <p14:xfrm>
              <a:off x="3677463" y="1966351"/>
              <a:ext cx="1529280" cy="5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97EDF4-B6FC-2DEF-7028-19138E6C0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8463" y="1957351"/>
                <a:ext cx="1546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2EA377-365D-9B71-7C4D-BC6E95BBF9E7}"/>
                  </a:ext>
                </a:extLst>
              </p14:cNvPr>
              <p14:cNvContentPartPr/>
              <p14:nvPr/>
            </p14:nvContentPartPr>
            <p14:xfrm>
              <a:off x="4442823" y="2304391"/>
              <a:ext cx="1589760" cy="12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2EA377-365D-9B71-7C4D-BC6E95BBF9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3823" y="2295391"/>
                <a:ext cx="1607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57A9BC-C144-A1F6-ECEF-653F1DE4FFEF}"/>
                  </a:ext>
                </a:extLst>
              </p14:cNvPr>
              <p14:cNvContentPartPr/>
              <p14:nvPr/>
            </p14:nvContentPartPr>
            <p14:xfrm>
              <a:off x="4561623" y="3339031"/>
              <a:ext cx="973440" cy="81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57A9BC-C144-A1F6-ECEF-653F1DE4F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2623" y="3330031"/>
                <a:ext cx="991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E65B3A-1021-FCA4-08D7-0FAC8D81C922}"/>
                  </a:ext>
                </a:extLst>
              </p14:cNvPr>
              <p14:cNvContentPartPr/>
              <p14:nvPr/>
            </p14:nvContentPartPr>
            <p14:xfrm>
              <a:off x="2056743" y="1937551"/>
              <a:ext cx="1311480" cy="1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E65B3A-1021-FCA4-08D7-0FAC8D81C9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8103" y="1928551"/>
                <a:ext cx="13291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A575DD-FA09-2049-4AE6-A1CE3C8FE7AB}"/>
                  </a:ext>
                </a:extLst>
              </p14:cNvPr>
              <p14:cNvContentPartPr/>
              <p14:nvPr/>
            </p14:nvContentPartPr>
            <p14:xfrm>
              <a:off x="2056743" y="3269551"/>
              <a:ext cx="1142640" cy="5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A575DD-FA09-2049-4AE6-A1CE3C8FE7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8103" y="3260551"/>
                <a:ext cx="1160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1D05D0-A32F-7FB0-D9E7-BDA6682DB099}"/>
                  </a:ext>
                </a:extLst>
              </p14:cNvPr>
              <p14:cNvContentPartPr/>
              <p14:nvPr/>
            </p14:nvContentPartPr>
            <p14:xfrm>
              <a:off x="2086623" y="4650871"/>
              <a:ext cx="1321200" cy="50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1D05D0-A32F-7FB0-D9E7-BDA6682DB0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7983" y="4641871"/>
                <a:ext cx="133884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07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FFEB1C-8C89-DB56-C389-E672E314C1BB}"/>
                  </a:ext>
                </a:extLst>
              </p14:cNvPr>
              <p14:cNvContentPartPr/>
              <p14:nvPr/>
            </p14:nvContentPartPr>
            <p14:xfrm>
              <a:off x="4393143" y="314053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FFEB1C-8C89-DB56-C389-E672E314C1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4143" y="313153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26C226-8505-94EF-48CE-6D4040FE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719" y="0"/>
            <a:ext cx="923256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FD21FA-FAAC-D5CE-6098-D4328E6CC138}"/>
              </a:ext>
            </a:extLst>
          </p:cNvPr>
          <p:cNvSpPr txBox="1"/>
          <p:nvPr/>
        </p:nvSpPr>
        <p:spPr>
          <a:xfrm flipH="1">
            <a:off x="1735371" y="5744818"/>
            <a:ext cx="205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D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96252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71DB4-F67D-E4F7-AED8-6E6BBE27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14" y="0"/>
            <a:ext cx="9254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7B728-2062-DD2B-8FB0-A1A1FBA6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21" y="0"/>
            <a:ext cx="9213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6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529D3-16BF-62C0-65BF-523EA85A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73" y="0"/>
            <a:ext cx="9207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A27A5-0278-71E6-77F3-F2433F91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7" y="0"/>
            <a:ext cx="923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83080-A300-8CC0-21D3-A4E04FC8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92" y="0"/>
            <a:ext cx="9218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8FAA2-EF4F-E0FE-254A-E5B2FD66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32" y="0"/>
            <a:ext cx="91799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9A4B6-FA97-4675-AC20-259405D48017}"/>
              </a:ext>
            </a:extLst>
          </p:cNvPr>
          <p:cNvSpPr txBox="1"/>
          <p:nvPr/>
        </p:nvSpPr>
        <p:spPr>
          <a:xfrm flipH="1">
            <a:off x="1944093" y="5675243"/>
            <a:ext cx="158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D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56609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D7BEC-2B2F-56F2-3321-2EC4F8C2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62" y="0"/>
            <a:ext cx="91938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A5CF2-D2B3-58A1-B6EA-94532358EA3A}"/>
              </a:ext>
            </a:extLst>
          </p:cNvPr>
          <p:cNvSpPr txBox="1"/>
          <p:nvPr/>
        </p:nvSpPr>
        <p:spPr>
          <a:xfrm>
            <a:off x="2425148" y="1779104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Total no. of address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FF85-8C90-DB24-47ED-0DCCAEE3AD20}"/>
              </a:ext>
            </a:extLst>
          </p:cNvPr>
          <p:cNvSpPr txBox="1"/>
          <p:nvPr/>
        </p:nvSpPr>
        <p:spPr>
          <a:xfrm flipH="1">
            <a:off x="2699467" y="5715000"/>
            <a:ext cx="20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Multicast Address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21FD-8B41-0C07-7094-CCCAF384D375}"/>
              </a:ext>
            </a:extLst>
          </p:cNvPr>
          <p:cNvSpPr txBox="1"/>
          <p:nvPr/>
        </p:nvSpPr>
        <p:spPr>
          <a:xfrm flipH="1">
            <a:off x="2868433" y="6084332"/>
            <a:ext cx="151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Reserve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8393A-A2BF-DDE1-AF3E-DAB9FFE4EAD7}"/>
              </a:ext>
            </a:extLst>
          </p:cNvPr>
          <p:cNvGrpSpPr/>
          <p:nvPr/>
        </p:nvGrpSpPr>
        <p:grpSpPr>
          <a:xfrm>
            <a:off x="6657183" y="486391"/>
            <a:ext cx="4117680" cy="3331080"/>
            <a:chOff x="6657183" y="486391"/>
            <a:chExt cx="4117680" cy="333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9C31C2-9187-91BA-DDDF-601A269B4F8C}"/>
                    </a:ext>
                  </a:extLst>
                </p14:cNvPr>
                <p14:cNvContentPartPr/>
                <p14:nvPr/>
              </p14:nvContentPartPr>
              <p14:xfrm>
                <a:off x="6657183" y="486391"/>
                <a:ext cx="2806560" cy="201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9C31C2-9187-91BA-DDDF-601A269B4F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48183" y="477751"/>
                  <a:ext cx="2824200" cy="20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EB4262-70EC-0FD7-07E6-71FE2D28EEB3}"/>
                    </a:ext>
                  </a:extLst>
                </p14:cNvPr>
                <p14:cNvContentPartPr/>
                <p14:nvPr/>
              </p14:nvContentPartPr>
              <p14:xfrm>
                <a:off x="9293103" y="2265511"/>
                <a:ext cx="1090080" cy="1315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EB4262-70EC-0FD7-07E6-71FE2D28EE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84463" y="2256511"/>
                  <a:ext cx="110772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0E50DD-60FA-2290-6B6C-4CD1DF4159B5}"/>
                    </a:ext>
                  </a:extLst>
                </p14:cNvPr>
                <p14:cNvContentPartPr/>
                <p14:nvPr/>
              </p14:nvContentPartPr>
              <p14:xfrm>
                <a:off x="10097703" y="3066511"/>
                <a:ext cx="677160" cy="75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0E50DD-60FA-2290-6B6C-4CD1DF4159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89063" y="3057511"/>
                  <a:ext cx="694800" cy="76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EEA63A-0743-86D1-DBF1-96A70DB3334F}"/>
              </a:ext>
            </a:extLst>
          </p:cNvPr>
          <p:cNvSpPr txBox="1"/>
          <p:nvPr/>
        </p:nvSpPr>
        <p:spPr>
          <a:xfrm flipH="1">
            <a:off x="10097703" y="3817471"/>
            <a:ext cx="2167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Private IP Address</a:t>
            </a:r>
          </a:p>
          <a:p>
            <a:r>
              <a:rPr lang="en-IN" dirty="0"/>
              <a:t>- Public </a:t>
            </a:r>
            <a:r>
              <a:rPr lang="en-US" dirty="0"/>
              <a:t>IP Address</a:t>
            </a:r>
          </a:p>
          <a:p>
            <a:r>
              <a:rPr lang="en-US" dirty="0"/>
              <a:t>- Real IP Address</a:t>
            </a:r>
          </a:p>
          <a:p>
            <a:r>
              <a:rPr lang="en-US" dirty="0"/>
              <a:t>- Reserve IP Address</a:t>
            </a:r>
          </a:p>
          <a:p>
            <a:r>
              <a:rPr lang="en-US" dirty="0"/>
              <a:t>- Invalid IP Address</a:t>
            </a:r>
          </a:p>
          <a:p>
            <a:r>
              <a:rPr lang="en-US" dirty="0"/>
              <a:t>- Testing IP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7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3D617-8EA5-842C-2AF1-4EF14A40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70" y="0"/>
            <a:ext cx="925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6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070C6-AC71-AC8F-3303-C4886B57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52" y="0"/>
            <a:ext cx="919369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29CE37-2ED8-06A1-D7F0-D6E63FC6BE5A}"/>
                  </a:ext>
                </a:extLst>
              </p14:cNvPr>
              <p14:cNvContentPartPr/>
              <p14:nvPr/>
            </p14:nvContentPartPr>
            <p14:xfrm>
              <a:off x="6450543" y="3488071"/>
              <a:ext cx="645120" cy="5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29CE37-2ED8-06A1-D7F0-D6E63FC6B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543" y="3479431"/>
                <a:ext cx="66276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05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5731E-503B-ECBF-2D4C-6F3C7488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40" y="0"/>
            <a:ext cx="919652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FBBDD8-8940-EE97-ECF0-4807344AD15C}"/>
                  </a:ext>
                </a:extLst>
              </p14:cNvPr>
              <p14:cNvContentPartPr/>
              <p14:nvPr/>
            </p14:nvContentPartPr>
            <p14:xfrm>
              <a:off x="1013103" y="441219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FBBDD8-8940-EE97-ECF0-4807344AD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463" y="440355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D984DBD-D5F0-3AB5-7F91-9FB2B85E9D7B}"/>
              </a:ext>
            </a:extLst>
          </p:cNvPr>
          <p:cNvGrpSpPr/>
          <p:nvPr/>
        </p:nvGrpSpPr>
        <p:grpSpPr>
          <a:xfrm>
            <a:off x="7165863" y="3069751"/>
            <a:ext cx="2185920" cy="101520"/>
            <a:chOff x="7165863" y="3069751"/>
            <a:chExt cx="2185920" cy="1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B2E833-C40B-3AC7-DACB-BD8A8923E189}"/>
                    </a:ext>
                  </a:extLst>
                </p14:cNvPr>
                <p14:cNvContentPartPr/>
                <p14:nvPr/>
              </p14:nvContentPartPr>
              <p14:xfrm>
                <a:off x="7165863" y="3130231"/>
                <a:ext cx="611640" cy="4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B2E833-C40B-3AC7-DACB-BD8A8923E1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7223" y="3121591"/>
                  <a:ext cx="629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543969-EB62-1E57-4F9D-A7E1DA2BBF22}"/>
                    </a:ext>
                  </a:extLst>
                </p14:cNvPr>
                <p14:cNvContentPartPr/>
                <p14:nvPr/>
              </p14:nvContentPartPr>
              <p14:xfrm>
                <a:off x="8417943" y="3069751"/>
                <a:ext cx="933840" cy="3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543969-EB62-1E57-4F9D-A7E1DA2BBF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09303" y="3061111"/>
                  <a:ext cx="951480" cy="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207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76533A-282E-1C3F-539E-28F1B5686F66}"/>
                  </a:ext>
                </a:extLst>
              </p14:cNvPr>
              <p14:cNvContentPartPr/>
              <p14:nvPr/>
            </p14:nvContentPartPr>
            <p14:xfrm>
              <a:off x="5685183" y="368715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76533A-282E-1C3F-539E-28F1B5686F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6183" y="36781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2E8EA2-4021-00B5-5FFF-8F9883BE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68" y="0"/>
            <a:ext cx="9240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2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0DE04-52BC-2D8F-6BB0-C5AD0314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06" y="0"/>
            <a:ext cx="9157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006CA-82E5-B3DE-AC84-9E34A9C8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0"/>
            <a:ext cx="92354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0FB3F-E5D3-1CB4-FD2F-C3AE5A2ECA77}"/>
              </a:ext>
            </a:extLst>
          </p:cNvPr>
          <p:cNvSpPr txBox="1"/>
          <p:nvPr/>
        </p:nvSpPr>
        <p:spPr>
          <a:xfrm flipH="1">
            <a:off x="2421171" y="5367131"/>
            <a:ext cx="156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A</a:t>
            </a:r>
            <a:endParaRPr lang="en-IN"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653D68-D53B-D3D2-0F30-1A4E2BC4DC22}"/>
              </a:ext>
            </a:extLst>
          </p:cNvPr>
          <p:cNvGrpSpPr/>
          <p:nvPr/>
        </p:nvGrpSpPr>
        <p:grpSpPr>
          <a:xfrm>
            <a:off x="6341103" y="2410591"/>
            <a:ext cx="1283400" cy="371160"/>
            <a:chOff x="6341103" y="2410591"/>
            <a:chExt cx="128340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413E04-A2FE-451C-0BB5-D1B7A64FB3BC}"/>
                    </a:ext>
                  </a:extLst>
                </p14:cNvPr>
                <p14:cNvContentPartPr/>
                <p14:nvPr/>
              </p14:nvContentPartPr>
              <p14:xfrm>
                <a:off x="6341103" y="2410591"/>
                <a:ext cx="1009080" cy="3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413E04-A2FE-451C-0BB5-D1B7A64FB3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32103" y="2401951"/>
                  <a:ext cx="102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1C4CCD-3E28-73D0-F982-D474B1FB04E7}"/>
                    </a:ext>
                  </a:extLst>
                </p14:cNvPr>
                <p14:cNvContentPartPr/>
                <p14:nvPr/>
              </p14:nvContentPartPr>
              <p14:xfrm>
                <a:off x="7234983" y="2434351"/>
                <a:ext cx="283680" cy="290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1C4CCD-3E28-73D0-F982-D474B1FB04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5983" y="2425711"/>
                  <a:ext cx="301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4CEA0C-DA53-B1F4-3C1A-67E146D77F99}"/>
                    </a:ext>
                  </a:extLst>
                </p14:cNvPr>
                <p14:cNvContentPartPr/>
                <p14:nvPr/>
              </p14:nvContentPartPr>
              <p14:xfrm>
                <a:off x="7444503" y="2623351"/>
                <a:ext cx="180000" cy="158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4CEA0C-DA53-B1F4-3C1A-67E146D77F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5503" y="2614351"/>
                  <a:ext cx="197640" cy="17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6422F4-12E8-F5EA-AC47-18FCC40E9D27}"/>
              </a:ext>
            </a:extLst>
          </p:cNvPr>
          <p:cNvSpPr txBox="1"/>
          <p:nvPr/>
        </p:nvSpPr>
        <p:spPr>
          <a:xfrm flipH="1">
            <a:off x="7559703" y="2428051"/>
            <a:ext cx="140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255-16 = 239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6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650B2-1732-F2FA-DC88-1632DE43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47" y="0"/>
            <a:ext cx="92131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53B98-6D30-EB93-BEB4-E7BA5A7F1B7D}"/>
              </a:ext>
            </a:extLst>
          </p:cNvPr>
          <p:cNvSpPr txBox="1"/>
          <p:nvPr/>
        </p:nvSpPr>
        <p:spPr>
          <a:xfrm flipH="1">
            <a:off x="4995404" y="2514601"/>
            <a:ext cx="372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Zero should not be added at front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A3534-95C1-F6DD-494F-D01A8866399A}"/>
              </a:ext>
            </a:extLst>
          </p:cNvPr>
          <p:cNvSpPr txBox="1"/>
          <p:nvPr/>
        </p:nvSpPr>
        <p:spPr>
          <a:xfrm flipH="1">
            <a:off x="4995404" y="3059668"/>
            <a:ext cx="257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No. of opted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AAA59-0FCD-0A78-C672-FD587D13DF5F}"/>
              </a:ext>
            </a:extLst>
          </p:cNvPr>
          <p:cNvSpPr txBox="1"/>
          <p:nvPr/>
        </p:nvSpPr>
        <p:spPr>
          <a:xfrm flipH="1">
            <a:off x="4978839" y="3656015"/>
            <a:ext cx="139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 255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8AF4D-A7A6-10B4-8227-B773A535C07B}"/>
              </a:ext>
            </a:extLst>
          </p:cNvPr>
          <p:cNvSpPr txBox="1"/>
          <p:nvPr/>
        </p:nvSpPr>
        <p:spPr>
          <a:xfrm flipH="1">
            <a:off x="5557295" y="4115593"/>
            <a:ext cx="37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 of decimal and binary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35A879-8086-C439-4DBB-FF317489C8BD}"/>
                  </a:ext>
                </a:extLst>
              </p14:cNvPr>
              <p14:cNvContentPartPr/>
              <p14:nvPr/>
            </p14:nvContentPartPr>
            <p14:xfrm>
              <a:off x="854343" y="462135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35A879-8086-C439-4DBB-FF317489C8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703" y="46123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4893BF-FF0B-350D-FFE4-83E7DA563184}"/>
                  </a:ext>
                </a:extLst>
              </p14:cNvPr>
              <p14:cNvContentPartPr/>
              <p14:nvPr/>
            </p14:nvContentPartPr>
            <p14:xfrm>
              <a:off x="2613663" y="4470511"/>
              <a:ext cx="2007000" cy="15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4893BF-FF0B-350D-FFE4-83E7DA5631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4663" y="4461871"/>
                <a:ext cx="202464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96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518A26-C2BD-8710-EC06-DBF2B97FEE94}"/>
                  </a:ext>
                </a:extLst>
              </p14:cNvPr>
              <p14:cNvContentPartPr/>
              <p14:nvPr/>
            </p14:nvContentPartPr>
            <p14:xfrm>
              <a:off x="3796263" y="313023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518A26-C2BD-8710-EC06-DBF2B97FEE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7623" y="31215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4650865-EA64-4093-8684-FB46D8FE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011" y="0"/>
            <a:ext cx="92019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F755-7AEE-3A4C-FAE7-10F6DADA516C}"/>
              </a:ext>
            </a:extLst>
          </p:cNvPr>
          <p:cNvSpPr txBox="1"/>
          <p:nvPr/>
        </p:nvSpPr>
        <p:spPr>
          <a:xfrm flipH="1">
            <a:off x="2033783" y="5546035"/>
            <a:ext cx="162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C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03686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4BA5E-B93C-2BAD-6634-666C8E98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14" y="0"/>
            <a:ext cx="9254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312D0-2048-4210-2FB4-AD01F9EA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35" y="0"/>
            <a:ext cx="917713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BE1AC-11D7-173F-4BDE-6D63E313C4A4}"/>
              </a:ext>
            </a:extLst>
          </p:cNvPr>
          <p:cNvSpPr txBox="1"/>
          <p:nvPr/>
        </p:nvSpPr>
        <p:spPr>
          <a:xfrm>
            <a:off x="3329609" y="174928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33765-3476-1592-0354-4687ADE5414A}"/>
              </a:ext>
            </a:extLst>
          </p:cNvPr>
          <p:cNvSpPr txBox="1"/>
          <p:nvPr/>
        </p:nvSpPr>
        <p:spPr>
          <a:xfrm>
            <a:off x="3458817" y="161013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F9005-3457-4F5F-5891-5A75819D4D61}"/>
              </a:ext>
            </a:extLst>
          </p:cNvPr>
          <p:cNvSpPr txBox="1"/>
          <p:nvPr/>
        </p:nvSpPr>
        <p:spPr>
          <a:xfrm>
            <a:off x="4015409" y="179480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4ADE1-B283-41D5-ECAD-81356E05F361}"/>
              </a:ext>
            </a:extLst>
          </p:cNvPr>
          <p:cNvSpPr txBox="1"/>
          <p:nvPr/>
        </p:nvSpPr>
        <p:spPr>
          <a:xfrm flipH="1">
            <a:off x="4061128" y="1631598"/>
            <a:ext cx="50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ACF2B-FA7B-E98E-0067-DD94D7DD4E36}"/>
              </a:ext>
            </a:extLst>
          </p:cNvPr>
          <p:cNvSpPr txBox="1"/>
          <p:nvPr/>
        </p:nvSpPr>
        <p:spPr>
          <a:xfrm>
            <a:off x="4845326" y="174928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C5C7A-5098-5593-3A09-2DF4CCE30087}"/>
              </a:ext>
            </a:extLst>
          </p:cNvPr>
          <p:cNvSpPr txBox="1"/>
          <p:nvPr/>
        </p:nvSpPr>
        <p:spPr>
          <a:xfrm flipH="1">
            <a:off x="4936763" y="1599185"/>
            <a:ext cx="47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97E582-8A56-0EDF-B6FC-D61B3E6DD351}"/>
                  </a:ext>
                </a:extLst>
              </p14:cNvPr>
              <p14:cNvContentPartPr/>
              <p14:nvPr/>
            </p14:nvContentPartPr>
            <p14:xfrm>
              <a:off x="3140343" y="2117551"/>
              <a:ext cx="250920" cy="675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97E582-8A56-0EDF-B6FC-D61B3E6DD3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1703" y="2108911"/>
                <a:ext cx="268560" cy="69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5847B2A-34C9-EB77-9FD0-9D9558C5858C}"/>
              </a:ext>
            </a:extLst>
          </p:cNvPr>
          <p:cNvGrpSpPr/>
          <p:nvPr/>
        </p:nvGrpSpPr>
        <p:grpSpPr>
          <a:xfrm>
            <a:off x="3279663" y="2101351"/>
            <a:ext cx="1515960" cy="1556280"/>
            <a:chOff x="3279663" y="2101351"/>
            <a:chExt cx="1515960" cy="155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0D7C65-830B-7225-5B0C-852A82323AD1}"/>
                    </a:ext>
                  </a:extLst>
                </p14:cNvPr>
                <p14:cNvContentPartPr/>
                <p14:nvPr/>
              </p14:nvContentPartPr>
              <p14:xfrm>
                <a:off x="3289743" y="2101351"/>
                <a:ext cx="675720" cy="1148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0D7C65-830B-7225-5B0C-852A82323A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1103" y="2092711"/>
                  <a:ext cx="69336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ED2C87-C8B5-3473-A861-E8D07CFBBC3D}"/>
                    </a:ext>
                  </a:extLst>
                </p14:cNvPr>
                <p14:cNvContentPartPr/>
                <p14:nvPr/>
              </p14:nvContentPartPr>
              <p14:xfrm>
                <a:off x="3279663" y="2102431"/>
                <a:ext cx="1515960" cy="1555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ED2C87-C8B5-3473-A861-E8D07CFBBC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70663" y="2093791"/>
                  <a:ext cx="1533600" cy="157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706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BE7C78-1EA7-0FA7-4BF9-13362D2A212C}"/>
                  </a:ext>
                </a:extLst>
              </p14:cNvPr>
              <p14:cNvContentPartPr/>
              <p14:nvPr/>
            </p14:nvContentPartPr>
            <p14:xfrm>
              <a:off x="3180303" y="196729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BE7C78-1EA7-0FA7-4BF9-13362D2A21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663" y="19586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5AC4C6-A5E4-FA17-D6EC-E09665A6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67" y="0"/>
            <a:ext cx="92520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B00CB-CA26-CD9C-F497-22A359B8C56C}"/>
              </a:ext>
            </a:extLst>
          </p:cNvPr>
          <p:cNvSpPr txBox="1"/>
          <p:nvPr/>
        </p:nvSpPr>
        <p:spPr>
          <a:xfrm flipH="1">
            <a:off x="8851788" y="1667532"/>
            <a:ext cx="63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2EE74-1975-F944-EE44-9698F3749521}"/>
              </a:ext>
            </a:extLst>
          </p:cNvPr>
          <p:cNvSpPr txBox="1"/>
          <p:nvPr/>
        </p:nvSpPr>
        <p:spPr>
          <a:xfrm>
            <a:off x="8816008" y="2236304"/>
            <a:ext cx="63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(C)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BB3AB-A549-4A1F-4E07-CE43E7909DB2}"/>
              </a:ext>
            </a:extLst>
          </p:cNvPr>
          <p:cNvSpPr txBox="1"/>
          <p:nvPr/>
        </p:nvSpPr>
        <p:spPr>
          <a:xfrm>
            <a:off x="4393096" y="2899632"/>
            <a:ext cx="49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47443-B23D-BC65-5099-3446D7430E3C}"/>
              </a:ext>
            </a:extLst>
          </p:cNvPr>
          <p:cNvSpPr txBox="1"/>
          <p:nvPr/>
        </p:nvSpPr>
        <p:spPr>
          <a:xfrm>
            <a:off x="4516824" y="3467747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(E)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A62E31-1DD0-7937-CDB8-30C94F62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91" y="0"/>
            <a:ext cx="91550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328A2-9ED7-701A-DCDD-C839A760906F}"/>
              </a:ext>
            </a:extLst>
          </p:cNvPr>
          <p:cNvSpPr txBox="1"/>
          <p:nvPr/>
        </p:nvSpPr>
        <p:spPr>
          <a:xfrm flipH="1">
            <a:off x="9060509" y="2335695"/>
            <a:ext cx="195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Router</a:t>
            </a:r>
          </a:p>
          <a:p>
            <a:r>
              <a:rPr lang="en-US" dirty="0"/>
              <a:t>(Not Compulsory)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2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A2F41-3CF0-0E33-6FC6-14256BD1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33" y="0"/>
            <a:ext cx="91743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29095-15B8-5974-CF64-68218582756D}"/>
              </a:ext>
            </a:extLst>
          </p:cNvPr>
          <p:cNvSpPr txBox="1"/>
          <p:nvPr/>
        </p:nvSpPr>
        <p:spPr>
          <a:xfrm>
            <a:off x="5966789" y="1421296"/>
            <a:ext cx="179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* 16-2 = 14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835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AF1F9-96BF-14D1-3A1A-31134875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93" y="0"/>
            <a:ext cx="920481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79BC5-C1C6-3CCC-559D-97F430A0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28" y="0"/>
            <a:ext cx="921854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DEFCE-45F8-2844-1275-09FC364EE08E}"/>
              </a:ext>
            </a:extLst>
          </p:cNvPr>
          <p:cNvSpPr txBox="1"/>
          <p:nvPr/>
        </p:nvSpPr>
        <p:spPr>
          <a:xfrm flipH="1">
            <a:off x="9149963" y="4621696"/>
            <a:ext cx="1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No. of ones</a:t>
            </a:r>
            <a:endParaRPr lang="en-IN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3B7801-D318-0726-329F-3BCAA1ACF5D1}"/>
                  </a:ext>
                </a:extLst>
              </p14:cNvPr>
              <p14:cNvContentPartPr/>
              <p14:nvPr/>
            </p14:nvContentPartPr>
            <p14:xfrm>
              <a:off x="8895303" y="4740871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3B7801-D318-0726-329F-3BCAA1ACF5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6663" y="47318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DBDC39-A7DB-A213-5927-26A70F3E9FDD}"/>
                  </a:ext>
                </a:extLst>
              </p14:cNvPr>
              <p14:cNvContentPartPr/>
              <p14:nvPr/>
            </p14:nvContentPartPr>
            <p14:xfrm>
              <a:off x="9621063" y="4413631"/>
              <a:ext cx="360" cy="227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DBDC39-A7DB-A213-5927-26A70F3E9F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2423" y="4404631"/>
                <a:ext cx="1800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D3B13-16CA-8317-E5B1-C182734AE856}"/>
              </a:ext>
            </a:extLst>
          </p:cNvPr>
          <p:cNvGrpSpPr/>
          <p:nvPr/>
        </p:nvGrpSpPr>
        <p:grpSpPr>
          <a:xfrm>
            <a:off x="9541503" y="4273231"/>
            <a:ext cx="201240" cy="195480"/>
            <a:chOff x="9541503" y="4273231"/>
            <a:chExt cx="20124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DEF147-CD51-05D6-ADE2-0C25DA5DE340}"/>
                    </a:ext>
                  </a:extLst>
                </p14:cNvPr>
                <p14:cNvContentPartPr/>
                <p14:nvPr/>
              </p14:nvContentPartPr>
              <p14:xfrm>
                <a:off x="9541503" y="4288711"/>
                <a:ext cx="60480" cy="180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DEF147-CD51-05D6-ADE2-0C25DA5DE3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32863" y="4280071"/>
                  <a:ext cx="7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08C30C-9A8B-229E-D89D-4CE3B4E93D61}"/>
                    </a:ext>
                  </a:extLst>
                </p14:cNvPr>
                <p14:cNvContentPartPr/>
                <p14:nvPr/>
              </p14:nvContentPartPr>
              <p14:xfrm>
                <a:off x="9610983" y="4273231"/>
                <a:ext cx="131760" cy="15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08C30C-9A8B-229E-D89D-4CE3B4E93D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1983" y="4264231"/>
                  <a:ext cx="149400" cy="17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7897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D637AC-1F96-441C-197B-380472A62AB2}"/>
                  </a:ext>
                </a:extLst>
              </p14:cNvPr>
              <p14:cNvContentPartPr/>
              <p14:nvPr/>
            </p14:nvContentPartPr>
            <p14:xfrm>
              <a:off x="3478383" y="200739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D637AC-1F96-441C-197B-380472A62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9743" y="19983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9F9FCF-F06B-228E-DE6E-33C6CED9A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62" y="0"/>
            <a:ext cx="919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DDBD8-86F0-A0BB-3FE1-A36095D3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58" y="0"/>
            <a:ext cx="9152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1B96E-B013-675F-6101-AAB8842F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9939"/>
            <a:ext cx="92354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DF18B-99D6-765A-5A31-8D53325F2ACB}"/>
              </a:ext>
            </a:extLst>
          </p:cNvPr>
          <p:cNvSpPr txBox="1"/>
          <p:nvPr/>
        </p:nvSpPr>
        <p:spPr>
          <a:xfrm flipH="1">
            <a:off x="4945710" y="2067340"/>
            <a:ext cx="352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 Use for testing purposes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9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58326-652F-B333-16F5-684FA21D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32" y="0"/>
            <a:ext cx="917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6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F8018-655C-1875-6E56-BA62BF55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05" y="0"/>
            <a:ext cx="920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8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5498F-D261-D23E-946C-EB5363E7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11" y="0"/>
            <a:ext cx="9201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6CD8A-2E05-3EEE-4BE6-20BCA74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24" y="0"/>
            <a:ext cx="919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26BF6-21F8-F4AF-563F-F2089731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01" y="0"/>
            <a:ext cx="922139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B43B8-53F6-1CFE-8750-C2248FDF9F1C}"/>
              </a:ext>
            </a:extLst>
          </p:cNvPr>
          <p:cNvSpPr txBox="1"/>
          <p:nvPr/>
        </p:nvSpPr>
        <p:spPr>
          <a:xfrm flipH="1">
            <a:off x="1934152" y="5893904"/>
            <a:ext cx="225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171F9-3670-691A-3874-FDADB3A542FE}"/>
              </a:ext>
            </a:extLst>
          </p:cNvPr>
          <p:cNvSpPr txBox="1"/>
          <p:nvPr/>
        </p:nvSpPr>
        <p:spPr>
          <a:xfrm flipH="1">
            <a:off x="4710485" y="6032403"/>
            <a:ext cx="138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  &gt;= __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BD434-8FA8-6761-8DEA-C75854382FC6}"/>
              </a:ext>
            </a:extLst>
          </p:cNvPr>
          <p:cNvSpPr txBox="1"/>
          <p:nvPr/>
        </p:nvSpPr>
        <p:spPr>
          <a:xfrm>
            <a:off x="4899991" y="58939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045E0E-5482-2B37-31CF-A6212D0A0E36}"/>
                  </a:ext>
                </a:extLst>
              </p14:cNvPr>
              <p14:cNvContentPartPr/>
              <p14:nvPr/>
            </p14:nvContentPartPr>
            <p14:xfrm>
              <a:off x="4691223" y="2045191"/>
              <a:ext cx="3000240" cy="101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045E0E-5482-2B37-31CF-A6212D0A0E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2223" y="2036551"/>
                <a:ext cx="3017880" cy="1191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9B9E4C-4EC8-FBE1-3DF9-AFC45B1E24D0}"/>
              </a:ext>
            </a:extLst>
          </p:cNvPr>
          <p:cNvSpPr txBox="1"/>
          <p:nvPr/>
        </p:nvSpPr>
        <p:spPr>
          <a:xfrm flipH="1">
            <a:off x="6449761" y="3650975"/>
            <a:ext cx="481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addresses decided by host bit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68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39938-67AD-D340-B51A-FE7369E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79" y="0"/>
            <a:ext cx="9141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4253A-3537-E6E8-DB60-3A06D9B05D16}"/>
              </a:ext>
            </a:extLst>
          </p:cNvPr>
          <p:cNvSpPr txBox="1"/>
          <p:nvPr/>
        </p:nvSpPr>
        <p:spPr>
          <a:xfrm flipH="1">
            <a:off x="2132937" y="5715000"/>
            <a:ext cx="123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Ans: C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3508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FD65B-3EC1-4D12-7AD7-E1FFAD5B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24" y="0"/>
            <a:ext cx="919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74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CDD03-6A2C-FAD8-50C7-C3FE5BCC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08" y="0"/>
            <a:ext cx="923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8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AE912-7D0C-ED0C-63CC-FB2C9308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76" y="0"/>
            <a:ext cx="916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7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4BAD6-9D12-CD0E-8A37-3F0C57A5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52" y="0"/>
            <a:ext cx="91936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B21FD-AAEB-D6DA-3460-FDDD47746E43}"/>
              </a:ext>
            </a:extLst>
          </p:cNvPr>
          <p:cNvSpPr txBox="1"/>
          <p:nvPr/>
        </p:nvSpPr>
        <p:spPr>
          <a:xfrm>
            <a:off x="2047461" y="5705061"/>
            <a:ext cx="156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C</a:t>
            </a:r>
            <a:endParaRPr lang="en-IN" sz="36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36D4FD-AEA6-EA01-4C7D-F9564762765E}"/>
                  </a:ext>
                </a:extLst>
              </p14:cNvPr>
              <p14:cNvContentPartPr/>
              <p14:nvPr/>
            </p14:nvContentPartPr>
            <p14:xfrm>
              <a:off x="-1819377" y="162975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36D4FD-AEA6-EA01-4C7D-F956476276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28377" y="16211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1CDE6E-74BA-CD3D-2CCB-2E8E7333140B}"/>
                  </a:ext>
                </a:extLst>
              </p14:cNvPr>
              <p14:cNvContentPartPr/>
              <p14:nvPr/>
            </p14:nvContentPartPr>
            <p14:xfrm>
              <a:off x="7314730" y="2116831"/>
              <a:ext cx="887760" cy="36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1CDE6E-74BA-CD3D-2CCB-2E8E73331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6090" y="2107831"/>
                <a:ext cx="90540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70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6A06D8-2D98-323A-1CA0-3658D494F8AC}"/>
                  </a:ext>
                </a:extLst>
              </p14:cNvPr>
              <p14:cNvContentPartPr/>
              <p14:nvPr/>
            </p14:nvContentPartPr>
            <p14:xfrm>
              <a:off x="-1769697" y="123217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6A06D8-2D98-323A-1CA0-3658D494F8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78697" y="122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F67251-5B42-4BE4-D955-7B33CDD954D1}"/>
                  </a:ext>
                </a:extLst>
              </p14:cNvPr>
              <p14:cNvContentPartPr/>
              <p14:nvPr/>
            </p14:nvContentPartPr>
            <p14:xfrm>
              <a:off x="3418685" y="273265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F67251-5B42-4BE4-D955-7B33CDD954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0045" y="27236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8736AD-2E46-1DA0-E89C-5D05B7E5A060}"/>
                  </a:ext>
                </a:extLst>
              </p14:cNvPr>
              <p14:cNvContentPartPr/>
              <p14:nvPr/>
            </p14:nvContentPartPr>
            <p14:xfrm>
              <a:off x="4591565" y="388609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8736AD-2E46-1DA0-E89C-5D05B7E5A0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2565" y="387709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671B530-327D-0B61-9233-3DE880019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782" y="0"/>
            <a:ext cx="9280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68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C7E61-8C6B-D118-F53E-EE976AF7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35" y="0"/>
            <a:ext cx="91771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A7241-050C-07D0-87C7-E3678D985359}"/>
              </a:ext>
            </a:extLst>
          </p:cNvPr>
          <p:cNvSpPr txBox="1"/>
          <p:nvPr/>
        </p:nvSpPr>
        <p:spPr>
          <a:xfrm flipH="1">
            <a:off x="1954032" y="6082748"/>
            <a:ext cx="209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C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62252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34259-84B9-DA7A-71A0-3A05D075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31" y="0"/>
            <a:ext cx="952453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DD00D-50C6-7698-5E79-AF289302C5BC}"/>
              </a:ext>
            </a:extLst>
          </p:cNvPr>
          <p:cNvSpPr txBox="1"/>
          <p:nvPr/>
        </p:nvSpPr>
        <p:spPr>
          <a:xfrm>
            <a:off x="4671391" y="4641574"/>
            <a:ext cx="167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32- 30 = 2 </a:t>
            </a:r>
          </a:p>
          <a:p>
            <a:r>
              <a:rPr lang="en-US" dirty="0">
                <a:solidFill>
                  <a:srgbClr val="FF0000"/>
                </a:solidFill>
              </a:rPr>
              <a:t>Means we have to change last 2 bit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E3AEE-6593-5FD1-78CD-2C0CF412E3D4}"/>
              </a:ext>
            </a:extLst>
          </p:cNvPr>
          <p:cNvSpPr txBox="1"/>
          <p:nvPr/>
        </p:nvSpPr>
        <p:spPr>
          <a:xfrm flipH="1">
            <a:off x="4671391" y="5789038"/>
            <a:ext cx="262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00100111  -&gt; 00100100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2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9E066-04F1-2CB9-05A2-25418DB1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47" y="0"/>
            <a:ext cx="9213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43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D6EB2-88E9-8DB9-A5E5-69422A77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35" y="0"/>
            <a:ext cx="91771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CA679-DF42-3F6B-7025-C867A698FF87}"/>
              </a:ext>
            </a:extLst>
          </p:cNvPr>
          <p:cNvSpPr txBox="1"/>
          <p:nvPr/>
        </p:nvSpPr>
        <p:spPr>
          <a:xfrm flipH="1">
            <a:off x="2291962" y="5734878"/>
            <a:ext cx="247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Range: 2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F0FFC-8FCE-E07F-20CD-225110C1F176}"/>
              </a:ext>
            </a:extLst>
          </p:cNvPr>
          <p:cNvSpPr txBox="1"/>
          <p:nvPr/>
        </p:nvSpPr>
        <p:spPr>
          <a:xfrm>
            <a:off x="3061252" y="5550212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32-CIDR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372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CBFAA-7C44-D0EB-6F77-A130BB70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92" y="0"/>
            <a:ext cx="9218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C526B-9B60-8CCF-1B86-00A4FBB3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52" y="0"/>
            <a:ext cx="9193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578ED-78BD-09EA-192D-69431A55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86" y="0"/>
            <a:ext cx="918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E15D-3FA7-94CB-BB15-8822B0AE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6" y="0"/>
            <a:ext cx="913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0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3A4B4-BEEF-151D-4A55-9EC4B0B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11" y="0"/>
            <a:ext cx="92019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B9F5A0-EFAE-68DF-E70B-05C57589B4F6}"/>
              </a:ext>
            </a:extLst>
          </p:cNvPr>
          <p:cNvSpPr txBox="1"/>
          <p:nvPr/>
        </p:nvSpPr>
        <p:spPr>
          <a:xfrm flipH="1">
            <a:off x="1963971" y="5605670"/>
            <a:ext cx="213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Ans: B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7933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145EA-1E68-EB30-A166-BA097E82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35" y="0"/>
            <a:ext cx="9177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149</Words>
  <Application>Microsoft Office PowerPoint</Application>
  <PresentationFormat>Widescreen</PresentationFormat>
  <Paragraphs>46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Saumya Singh</dc:creator>
  <cp:lastModifiedBy>Saumya Singh</cp:lastModifiedBy>
  <cp:revision>1</cp:revision>
  <dcterms:created xsi:type="dcterms:W3CDTF">2022-04-29T18:10:48Z</dcterms:created>
  <dcterms:modified xsi:type="dcterms:W3CDTF">2022-04-30T05:26:39Z</dcterms:modified>
</cp:coreProperties>
</file>